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Default Extension="wav" ContentType="audio/wav"/>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708" r:id="rId2"/>
    <p:sldId id="709" r:id="rId3"/>
    <p:sldId id="475" r:id="rId4"/>
    <p:sldId id="476" r:id="rId5"/>
    <p:sldId id="542" r:id="rId6"/>
    <p:sldId id="543" r:id="rId7"/>
    <p:sldId id="700" r:id="rId8"/>
    <p:sldId id="642" r:id="rId9"/>
    <p:sldId id="643" r:id="rId10"/>
    <p:sldId id="705" r:id="rId11"/>
    <p:sldId id="701" r:id="rId12"/>
    <p:sldId id="479" r:id="rId13"/>
    <p:sldId id="551" r:id="rId14"/>
    <p:sldId id="486" r:id="rId15"/>
    <p:sldId id="553" r:id="rId16"/>
    <p:sldId id="702" r:id="rId17"/>
    <p:sldId id="489" r:id="rId18"/>
    <p:sldId id="561" r:id="rId19"/>
    <p:sldId id="565" r:id="rId20"/>
    <p:sldId id="564" r:id="rId21"/>
    <p:sldId id="563" r:id="rId22"/>
    <p:sldId id="502" r:id="rId23"/>
    <p:sldId id="697" r:id="rId24"/>
    <p:sldId id="587" r:id="rId25"/>
    <p:sldId id="589" r:id="rId26"/>
    <p:sldId id="570" r:id="rId27"/>
    <p:sldId id="575" r:id="rId28"/>
    <p:sldId id="503" r:id="rId29"/>
    <p:sldId id="519" r:id="rId30"/>
    <p:sldId id="623" r:id="rId31"/>
    <p:sldId id="520" r:id="rId32"/>
    <p:sldId id="625" r:id="rId33"/>
    <p:sldId id="524" r:id="rId34"/>
    <p:sldId id="525" r:id="rId35"/>
    <p:sldId id="526" r:id="rId36"/>
    <p:sldId id="527" r:id="rId37"/>
    <p:sldId id="528" r:id="rId38"/>
    <p:sldId id="529" r:id="rId39"/>
    <p:sldId id="531" r:id="rId40"/>
    <p:sldId id="530" r:id="rId41"/>
    <p:sldId id="631" r:id="rId42"/>
    <p:sldId id="627" r:id="rId43"/>
    <p:sldId id="629" r:id="rId44"/>
    <p:sldId id="633" r:id="rId45"/>
    <p:sldId id="635" r:id="rId46"/>
    <p:sldId id="637" r:id="rId47"/>
    <p:sldId id="533" r:id="rId48"/>
    <p:sldId id="534" r:id="rId49"/>
    <p:sldId id="605" r:id="rId50"/>
    <p:sldId id="607" r:id="rId51"/>
    <p:sldId id="707" r:id="rId52"/>
    <p:sldId id="609" r:id="rId53"/>
    <p:sldId id="706" r:id="rId54"/>
    <p:sldId id="611" r:id="rId55"/>
    <p:sldId id="535" r:id="rId56"/>
    <p:sldId id="536" r:id="rId57"/>
    <p:sldId id="615" r:id="rId58"/>
    <p:sldId id="537" r:id="rId59"/>
    <p:sldId id="539" r:id="rId60"/>
    <p:sldId id="617" r:id="rId61"/>
    <p:sldId id="619" r:id="rId62"/>
    <p:sldId id="621" r:id="rId63"/>
    <p:sldId id="540" r:id="rId64"/>
    <p:sldId id="448" r:id="rId65"/>
    <p:sldId id="577" r:id="rId66"/>
    <p:sldId id="703" r:id="rId67"/>
    <p:sldId id="579" r:id="rId68"/>
    <p:sldId id="581" r:id="rId69"/>
    <p:sldId id="687" r:id="rId70"/>
    <p:sldId id="688" r:id="rId71"/>
    <p:sldId id="689" r:id="rId72"/>
    <p:sldId id="699" r:id="rId73"/>
    <p:sldId id="454" r:id="rId74"/>
    <p:sldId id="455" r:id="rId75"/>
    <p:sldId id="456" r:id="rId76"/>
    <p:sldId id="457" r:id="rId77"/>
    <p:sldId id="458" r:id="rId78"/>
    <p:sldId id="459" r:id="rId79"/>
    <p:sldId id="594" r:id="rId80"/>
    <p:sldId id="694" r:id="rId81"/>
    <p:sldId id="595" r:id="rId82"/>
    <p:sldId id="669" r:id="rId83"/>
    <p:sldId id="659" r:id="rId84"/>
    <p:sldId id="660" r:id="rId85"/>
    <p:sldId id="667" r:id="rId86"/>
    <p:sldId id="583" r:id="rId87"/>
    <p:sldId id="585" r:id="rId88"/>
    <p:sldId id="460" r:id="rId89"/>
    <p:sldId id="504" r:id="rId90"/>
    <p:sldId id="597" r:id="rId91"/>
    <p:sldId id="505" r:id="rId92"/>
    <p:sldId id="507" r:id="rId93"/>
    <p:sldId id="640" r:id="rId94"/>
    <p:sldId id="641" r:id="rId95"/>
    <p:sldId id="508" r:id="rId96"/>
    <p:sldId id="603" r:id="rId97"/>
    <p:sldId id="601" r:id="rId98"/>
    <p:sldId id="510" r:id="rId99"/>
    <p:sldId id="511" r:id="rId100"/>
    <p:sldId id="512" r:id="rId101"/>
    <p:sldId id="513" r:id="rId102"/>
    <p:sldId id="514" r:id="rId103"/>
    <p:sldId id="515" r:id="rId104"/>
    <p:sldId id="516" r:id="rId105"/>
    <p:sldId id="645" r:id="rId106"/>
    <p:sldId id="517" r:id="rId107"/>
    <p:sldId id="704" r:id="rId108"/>
    <p:sldId id="315" r:id="rId10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99FF"/>
    <a:srgbClr val="CCFFFF"/>
    <a:srgbClr val="FFFF00"/>
    <a:srgbClr val="FFFF99"/>
    <a:srgbClr val="FFCC66"/>
    <a:srgbClr val="FF6600"/>
    <a:srgbClr val="FFFF66"/>
    <a:srgbClr val="FF3300"/>
    <a:srgbClr val="8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5" autoAdjust="0"/>
    <p:restoredTop sz="94660"/>
  </p:normalViewPr>
  <p:slideViewPr>
    <p:cSldViewPr>
      <p:cViewPr>
        <p:scale>
          <a:sx n="66" d="100"/>
          <a:sy n="66" d="100"/>
        </p:scale>
        <p:origin x="-624" y="-25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978"/>
    </p:cViewPr>
  </p:sorterViewPr>
  <p:notesViewPr>
    <p:cSldViewPr>
      <p:cViewPr varScale="1">
        <p:scale>
          <a:sx n="57" d="100"/>
          <a:sy n="57" d="100"/>
        </p:scale>
        <p:origin x="-260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7242A-D672-4D72-9DBC-22A80B8EB17C}" type="doc">
      <dgm:prSet loTypeId="urn:microsoft.com/office/officeart/2005/8/layout/vList4#1" loCatId="list" qsTypeId="urn:microsoft.com/office/officeart/2005/8/quickstyle/simple1#1" qsCatId="simple" csTypeId="urn:microsoft.com/office/officeart/2005/8/colors/accent1_2#1" csCatId="accent1" phldr="1"/>
      <dgm:spPr/>
      <dgm:t>
        <a:bodyPr/>
        <a:lstStyle/>
        <a:p>
          <a:endParaRPr lang="en-US"/>
        </a:p>
      </dgm:t>
    </dgm:pt>
    <dgm:pt modelId="{895AC80E-0578-4A4E-8D1F-A0417399ABE6}">
      <dgm:prSet phldrT="[Text]" custT="1"/>
      <dgm:spPr>
        <a:solidFill>
          <a:srgbClr val="FF6600"/>
        </a:solidFill>
      </dgm:spPr>
      <dgm:t>
        <a:bodyPr/>
        <a:lstStyle/>
        <a:p>
          <a:r>
            <a:rPr lang="en-US" sz="2400" b="1" dirty="0" err="1" smtClean="0">
              <a:solidFill>
                <a:schemeClr val="tx1"/>
              </a:solidFill>
              <a:latin typeface="Tahoma" pitchFamily="34" charset="0"/>
              <a:cs typeface="Tahoma" pitchFamily="34" charset="0"/>
            </a:rPr>
            <a:t>Tầm</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quan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trọng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của</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việc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tuân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thủ</a:t>
          </a:r>
          <a:r>
            <a:rPr lang="en-US" sz="2400" b="1" dirty="0" smtClean="0">
              <a:solidFill>
                <a:schemeClr val="tx1"/>
              </a:solidFill>
              <a:latin typeface="Tahoma" pitchFamily="34" charset="0"/>
              <a:cs typeface="Tahoma" pitchFamily="34" charset="0"/>
            </a:rPr>
            <a:t/>
          </a:r>
          <a:br>
            <a:rPr lang="en-US" sz="2400" b="1" dirty="0" smtClean="0">
              <a:solidFill>
                <a:schemeClr val="tx1"/>
              </a:solidFill>
              <a:latin typeface="Tahoma" pitchFamily="34" charset="0"/>
              <a:cs typeface="Tahoma" pitchFamily="34" charset="0"/>
            </a:rPr>
          </a:br>
          <a:r>
            <a:rPr lang="en-US" sz="2400" b="1" dirty="0" err="1" smtClean="0">
              <a:solidFill>
                <a:schemeClr val="tx1"/>
              </a:solidFill>
              <a:latin typeface="Tahoma" pitchFamily="34" charset="0"/>
              <a:cs typeface="Tahoma" pitchFamily="34" charset="0"/>
            </a:rPr>
            <a:t>các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quy</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tắc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giao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thông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đường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dgm:t>
    </dgm:pt>
    <dgm:pt modelId="{3F4C5BBA-D527-470D-8317-03967F710733}" type="parTrans" cxnId="{1D2675F5-6D24-4AED-8144-80BBC7DBB440}">
      <dgm:prSet/>
      <dgm:spPr/>
      <dgm:t>
        <a:bodyPr/>
        <a:lstStyle/>
        <a:p>
          <a:endParaRPr lang="en-US" sz="1400" b="1">
            <a:latin typeface="Tahoma" pitchFamily="34" charset="0"/>
            <a:cs typeface="Tahoma" pitchFamily="34" charset="0"/>
          </a:endParaRPr>
        </a:p>
      </dgm:t>
    </dgm:pt>
    <dgm:pt modelId="{78AEBEF9-EF15-45B7-BED7-359A8449EE7C}" type="sibTrans" cxnId="{1D2675F5-6D24-4AED-8144-80BBC7DBB440}">
      <dgm:prSet/>
      <dgm:spPr/>
      <dgm:t>
        <a:bodyPr/>
        <a:lstStyle/>
        <a:p>
          <a:endParaRPr lang="en-US" sz="1400" b="1">
            <a:latin typeface="Tahoma" pitchFamily="34" charset="0"/>
            <a:cs typeface="Tahoma" pitchFamily="34" charset="0"/>
          </a:endParaRPr>
        </a:p>
      </dgm:t>
    </dgm:pt>
    <dgm:pt modelId="{ECE14E2A-0ACD-4E25-99EE-F759933E20FC}">
      <dgm:prSet phldrT="[Text]" custT="1"/>
      <dgm:spPr>
        <a:solidFill>
          <a:schemeClr val="tx2">
            <a:lumMod val="60000"/>
            <a:lumOff val="40000"/>
          </a:schemeClr>
        </a:solidFill>
      </dgm:spPr>
      <dgm:t>
        <a:bodyPr/>
        <a:lstStyle/>
        <a:p>
          <a:r>
            <a:rPr lang="en-US" sz="2400" b="1" dirty="0" err="1" smtClean="0">
              <a:solidFill>
                <a:schemeClr val="tx1"/>
              </a:solidFill>
              <a:latin typeface="Tahoma" pitchFamily="34" charset="0"/>
              <a:cs typeface="Tahoma" pitchFamily="34" charset="0"/>
            </a:rPr>
            <a:t>Cách</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đi</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xe</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đạp</a:t>
          </a:r>
          <a:r>
            <a:rPr lang="en-US" sz="2400" b="1" dirty="0" smtClean="0">
              <a:solidFill>
                <a:schemeClr val="tx1"/>
              </a:solidFill>
              <a:latin typeface="Tahoma" pitchFamily="34" charset="0"/>
              <a:cs typeface="Tahoma" pitchFamily="34" charset="0"/>
            </a:rPr>
            <a:t> an </a:t>
          </a:r>
          <a:r>
            <a:rPr lang="en-US" sz="2400" b="1" dirty="0" err="1" smtClean="0">
              <a:solidFill>
                <a:schemeClr val="tx1"/>
              </a:solidFill>
              <a:latin typeface="Tahoma" pitchFamily="34" charset="0"/>
              <a:cs typeface="Tahoma" pitchFamily="34" charset="0"/>
            </a:rPr>
            <a:t>toàn</a:t>
          </a:r>
          <a:endParaRPr lang="en-US" sz="2400" b="1" dirty="0">
            <a:solidFill>
              <a:schemeClr val="tx1"/>
            </a:solidFill>
            <a:latin typeface="Tahoma" pitchFamily="34" charset="0"/>
            <a:cs typeface="Tahoma" pitchFamily="34" charset="0"/>
          </a:endParaRPr>
        </a:p>
      </dgm:t>
    </dgm:pt>
    <dgm:pt modelId="{E40BD141-8778-4A51-A9F8-D43E74B244FC}" type="parTrans" cxnId="{66DD2283-28BB-4E38-ABC8-E65FACD275FA}">
      <dgm:prSet/>
      <dgm:spPr/>
      <dgm:t>
        <a:bodyPr/>
        <a:lstStyle/>
        <a:p>
          <a:endParaRPr lang="en-US" sz="1400" b="1">
            <a:latin typeface="Tahoma" pitchFamily="34" charset="0"/>
            <a:cs typeface="Tahoma" pitchFamily="34" charset="0"/>
          </a:endParaRPr>
        </a:p>
      </dgm:t>
    </dgm:pt>
    <dgm:pt modelId="{C345D3A1-3F65-4126-8EC7-EACB8E1FE35D}" type="sibTrans" cxnId="{66DD2283-28BB-4E38-ABC8-E65FACD275FA}">
      <dgm:prSet/>
      <dgm:spPr/>
      <dgm:t>
        <a:bodyPr/>
        <a:lstStyle/>
        <a:p>
          <a:endParaRPr lang="en-US" sz="1400" b="1">
            <a:latin typeface="Tahoma" pitchFamily="34" charset="0"/>
            <a:cs typeface="Tahoma" pitchFamily="34" charset="0"/>
          </a:endParaRPr>
        </a:p>
      </dgm:t>
    </dgm:pt>
    <dgm:pt modelId="{6D7E7B5E-FEF7-4DA6-98E7-F6114D5A3C6B}">
      <dgm:prSet phldrT="[Text]" custT="1"/>
      <dgm:spPr>
        <a:solidFill>
          <a:srgbClr val="FFCC00"/>
        </a:solidFill>
      </dgm:spPr>
      <dgm:t>
        <a:bodyPr/>
        <a:lstStyle/>
        <a:p>
          <a:r>
            <a:rPr lang="en-US" sz="2400" b="1" dirty="0" err="1" smtClean="0">
              <a:solidFill>
                <a:schemeClr val="tx1"/>
              </a:solidFill>
              <a:latin typeface="Tahoma" pitchFamily="34" charset="0"/>
              <a:cs typeface="Tahoma" pitchFamily="34" charset="0"/>
            </a:rPr>
            <a:t>Chuẩn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bị</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điều</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khiển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xe</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máy</a:t>
          </a:r>
          <a:r>
            <a:rPr lang="en-US" sz="2400" b="1" dirty="0" smtClean="0">
              <a:solidFill>
                <a:schemeClr val="tx1"/>
              </a:solidFill>
              <a:latin typeface="Tahoma" pitchFamily="34" charset="0"/>
              <a:cs typeface="Tahoma" pitchFamily="34" charset="0"/>
            </a:rPr>
            <a:t> an </a:t>
          </a:r>
          <a:r>
            <a:rPr lang="en-US" sz="2400" b="1" dirty="0" err="1" smtClean="0">
              <a:solidFill>
                <a:schemeClr val="tx1"/>
              </a:solidFill>
              <a:latin typeface="Tahoma" pitchFamily="34" charset="0"/>
              <a:cs typeface="Tahoma" pitchFamily="34" charset="0"/>
            </a:rPr>
            <a:t>toàn</a:t>
          </a:r>
          <a:endParaRPr lang="en-US" sz="2400" b="1" dirty="0">
            <a:solidFill>
              <a:schemeClr val="tx1"/>
            </a:solidFill>
            <a:latin typeface="Tahoma" pitchFamily="34" charset="0"/>
            <a:cs typeface="Tahoma" pitchFamily="34" charset="0"/>
          </a:endParaRPr>
        </a:p>
      </dgm:t>
    </dgm:pt>
    <dgm:pt modelId="{2C597DA5-2F3F-4377-BC47-96821CE64900}" type="parTrans" cxnId="{D8C2FB1F-C931-4138-A2EC-88E8BCEDD989}">
      <dgm:prSet/>
      <dgm:spPr/>
      <dgm:t>
        <a:bodyPr/>
        <a:lstStyle/>
        <a:p>
          <a:endParaRPr lang="en-US" sz="1400" b="1">
            <a:latin typeface="Tahoma" pitchFamily="34" charset="0"/>
            <a:cs typeface="Tahoma" pitchFamily="34" charset="0"/>
          </a:endParaRPr>
        </a:p>
      </dgm:t>
    </dgm:pt>
    <dgm:pt modelId="{5A913C20-1CE0-4205-8425-1E8610BCE131}" type="sibTrans" cxnId="{D8C2FB1F-C931-4138-A2EC-88E8BCEDD989}">
      <dgm:prSet/>
      <dgm:spPr/>
      <dgm:t>
        <a:bodyPr/>
        <a:lstStyle/>
        <a:p>
          <a:endParaRPr lang="en-US" sz="1400" b="1">
            <a:latin typeface="Tahoma" pitchFamily="34" charset="0"/>
            <a:cs typeface="Tahoma" pitchFamily="34" charset="0"/>
          </a:endParaRPr>
        </a:p>
      </dgm:t>
    </dgm:pt>
    <dgm:pt modelId="{792CA144-268C-4D36-86E6-B59303CE1541}">
      <dgm:prSet custT="1"/>
      <dgm:spPr>
        <a:solidFill>
          <a:srgbClr val="92D050"/>
        </a:solidFill>
      </dgm:spPr>
      <dgm:t>
        <a:bodyPr/>
        <a:lstStyle/>
        <a:p>
          <a:r>
            <a:rPr lang="en-US" sz="2400" b="1" dirty="0" err="1" smtClean="0">
              <a:solidFill>
                <a:schemeClr val="tx1"/>
              </a:solidFill>
              <a:latin typeface="Tahoma" pitchFamily="34" charset="0"/>
              <a:cs typeface="Tahoma" pitchFamily="34" charset="0"/>
            </a:rPr>
            <a:t>Dự</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đoán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và</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phòng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tránh</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nguy</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hiểm</a:t>
          </a:r>
          <a:endParaRPr lang="en-US" sz="2400" b="1" dirty="0">
            <a:solidFill>
              <a:schemeClr val="tx1"/>
            </a:solidFill>
            <a:latin typeface="Tahoma" pitchFamily="34" charset="0"/>
            <a:cs typeface="Tahoma" pitchFamily="34" charset="0"/>
          </a:endParaRPr>
        </a:p>
      </dgm:t>
    </dgm:pt>
    <dgm:pt modelId="{DEE1C929-8CCA-499F-88CA-17F8A89BEB47}" type="parTrans" cxnId="{9711A03D-426B-4DD2-9846-5A884E269465}">
      <dgm:prSet/>
      <dgm:spPr/>
      <dgm:t>
        <a:bodyPr/>
        <a:lstStyle/>
        <a:p>
          <a:endParaRPr lang="en-US" sz="1400" b="1">
            <a:latin typeface="Tahoma" pitchFamily="34" charset="0"/>
            <a:cs typeface="Tahoma" pitchFamily="34" charset="0"/>
          </a:endParaRPr>
        </a:p>
      </dgm:t>
    </dgm:pt>
    <dgm:pt modelId="{4B8D89A1-4AEC-4831-96F0-A7580A8C39EE}" type="sibTrans" cxnId="{9711A03D-426B-4DD2-9846-5A884E269465}">
      <dgm:prSet/>
      <dgm:spPr/>
      <dgm:t>
        <a:bodyPr/>
        <a:lstStyle/>
        <a:p>
          <a:endParaRPr lang="en-US" sz="1400" b="1">
            <a:latin typeface="Tahoma" pitchFamily="34" charset="0"/>
            <a:cs typeface="Tahoma" pitchFamily="34" charset="0"/>
          </a:endParaRPr>
        </a:p>
      </dgm:t>
    </dgm:pt>
    <dgm:pt modelId="{182F8CCE-172C-4FA3-80AE-A7504FDE94DC}">
      <dgm:prSet custT="1"/>
      <dgm:spPr>
        <a:solidFill>
          <a:srgbClr val="FFCC66"/>
        </a:solidFill>
      </dgm:spPr>
      <dgm:t>
        <a:bodyPr/>
        <a:lstStyle/>
        <a:p>
          <a:r>
            <a:rPr lang="en-US" sz="2400" b="1" dirty="0" err="1" smtClean="0">
              <a:solidFill>
                <a:schemeClr val="tx1"/>
              </a:solidFill>
              <a:latin typeface="Tahoma" pitchFamily="34" charset="0"/>
              <a:cs typeface="Tahoma" pitchFamily="34" charset="0"/>
            </a:rPr>
            <a:t>Hệ</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thống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báo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hiệu</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giao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thông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đường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dgm:t>
    </dgm:pt>
    <dgm:pt modelId="{B9A0EA1D-35C1-4F16-8319-382A50CDD556}" type="parTrans" cxnId="{7E2E1FB0-1087-467E-8F4C-8CF8ADB00E74}">
      <dgm:prSet/>
      <dgm:spPr/>
      <dgm:t>
        <a:bodyPr/>
        <a:lstStyle/>
        <a:p>
          <a:endParaRPr lang="en-US" sz="1400" b="1">
            <a:latin typeface="Tahoma" pitchFamily="34" charset="0"/>
            <a:cs typeface="Tahoma" pitchFamily="34" charset="0"/>
          </a:endParaRPr>
        </a:p>
      </dgm:t>
    </dgm:pt>
    <dgm:pt modelId="{394CD22C-D72B-4EB0-AFF8-F1E0C703FEBF}" type="sibTrans" cxnId="{7E2E1FB0-1087-467E-8F4C-8CF8ADB00E74}">
      <dgm:prSet/>
      <dgm:spPr/>
      <dgm:t>
        <a:bodyPr/>
        <a:lstStyle/>
        <a:p>
          <a:endParaRPr lang="en-US" sz="1400" b="1">
            <a:latin typeface="Tahoma" pitchFamily="34" charset="0"/>
            <a:cs typeface="Tahoma" pitchFamily="34" charset="0"/>
          </a:endParaRPr>
        </a:p>
      </dgm:t>
    </dgm:pt>
    <dgm:pt modelId="{B40958A2-E468-47F7-8592-9EA250E1B74C}" type="pres">
      <dgm:prSet presAssocID="{50B7242A-D672-4D72-9DBC-22A80B8EB17C}" presName="linear" presStyleCnt="0">
        <dgm:presLayoutVars>
          <dgm:dir/>
          <dgm:resizeHandles val="exact"/>
        </dgm:presLayoutVars>
      </dgm:prSet>
      <dgm:spPr/>
      <dgm:t>
        <a:bodyPr/>
        <a:lstStyle/>
        <a:p>
          <a:endParaRPr lang="en-US"/>
        </a:p>
      </dgm:t>
    </dgm:pt>
    <dgm:pt modelId="{A483D825-54BD-4C0C-8450-6499F5DB92AF}" type="pres">
      <dgm:prSet presAssocID="{895AC80E-0578-4A4E-8D1F-A0417399ABE6}" presName="comp" presStyleCnt="0"/>
      <dgm:spPr/>
    </dgm:pt>
    <dgm:pt modelId="{BDBFFF4B-A24B-4892-92B2-D5C53C10C4DA}" type="pres">
      <dgm:prSet presAssocID="{895AC80E-0578-4A4E-8D1F-A0417399ABE6}" presName="box" presStyleLbl="node1" presStyleIdx="0" presStyleCnt="5" custScaleX="100000" custLinFactNeighborY="1319"/>
      <dgm:spPr/>
      <dgm:t>
        <a:bodyPr/>
        <a:lstStyle/>
        <a:p>
          <a:endParaRPr lang="en-US"/>
        </a:p>
      </dgm:t>
    </dgm:pt>
    <dgm:pt modelId="{3261B616-0017-4864-9A24-04D7D4A8B280}" type="pres">
      <dgm:prSet presAssocID="{895AC80E-0578-4A4E-8D1F-A0417399ABE6}" presName="img" presStyleLbl="fgImgPlace1" presStyleIdx="0" presStyleCnt="5" custFlipHor="1" custScaleX="96078" custLinFactX="586" custLinFactNeighborX="100000" custLinFactNeighborY="-80046"/>
      <dgm:spPr>
        <a:noFill/>
        <a:ln>
          <a:noFill/>
        </a:ln>
      </dgm:spPr>
    </dgm:pt>
    <dgm:pt modelId="{EDFA005D-2A6E-4290-A179-F74790AD2264}" type="pres">
      <dgm:prSet presAssocID="{895AC80E-0578-4A4E-8D1F-A0417399ABE6}" presName="text" presStyleLbl="node1" presStyleIdx="0" presStyleCnt="5">
        <dgm:presLayoutVars>
          <dgm:bulletEnabled val="1"/>
        </dgm:presLayoutVars>
      </dgm:prSet>
      <dgm:spPr/>
      <dgm:t>
        <a:bodyPr/>
        <a:lstStyle/>
        <a:p>
          <a:endParaRPr lang="en-US"/>
        </a:p>
      </dgm:t>
    </dgm:pt>
    <dgm:pt modelId="{5E5CD837-8863-4768-B52B-AAFB6D4D4E0C}" type="pres">
      <dgm:prSet presAssocID="{78AEBEF9-EF15-45B7-BED7-359A8449EE7C}" presName="spacer" presStyleCnt="0"/>
      <dgm:spPr/>
    </dgm:pt>
    <dgm:pt modelId="{64D721D8-FB0A-43DA-9F73-7FC3D0A80497}" type="pres">
      <dgm:prSet presAssocID="{ECE14E2A-0ACD-4E25-99EE-F759933E20FC}" presName="comp" presStyleCnt="0"/>
      <dgm:spPr/>
    </dgm:pt>
    <dgm:pt modelId="{EA831772-C954-4C14-9FEB-DA177A7AC341}" type="pres">
      <dgm:prSet presAssocID="{ECE14E2A-0ACD-4E25-99EE-F759933E20FC}" presName="box" presStyleLbl="node1" presStyleIdx="1" presStyleCnt="5" custLinFactY="100000" custLinFactNeighborX="-24529" custLinFactNeighborY="122535"/>
      <dgm:spPr/>
      <dgm:t>
        <a:bodyPr/>
        <a:lstStyle/>
        <a:p>
          <a:endParaRPr lang="en-US"/>
        </a:p>
      </dgm:t>
    </dgm:pt>
    <dgm:pt modelId="{EE4EB2FB-3902-47F7-98E4-78F6691FF31A}" type="pres">
      <dgm:prSet presAssocID="{ECE14E2A-0ACD-4E25-99EE-F759933E20FC}" presName="img" presStyleLbl="fgImgPlace1" presStyleIdx="1" presStyleCnt="5"/>
      <dgm:spPr>
        <a:noFill/>
        <a:ln>
          <a:noFill/>
        </a:ln>
      </dgm:spPr>
    </dgm:pt>
    <dgm:pt modelId="{3EA8E543-B2F9-404D-8381-56E37DCCA0D7}" type="pres">
      <dgm:prSet presAssocID="{ECE14E2A-0ACD-4E25-99EE-F759933E20FC}" presName="text" presStyleLbl="node1" presStyleIdx="1" presStyleCnt="5">
        <dgm:presLayoutVars>
          <dgm:bulletEnabled val="1"/>
        </dgm:presLayoutVars>
      </dgm:prSet>
      <dgm:spPr/>
      <dgm:t>
        <a:bodyPr/>
        <a:lstStyle/>
        <a:p>
          <a:endParaRPr lang="en-US"/>
        </a:p>
      </dgm:t>
    </dgm:pt>
    <dgm:pt modelId="{A9CEE3E0-392D-4A35-ADAC-71EEECA9D8A0}" type="pres">
      <dgm:prSet presAssocID="{C345D3A1-3F65-4126-8EC7-EACB8E1FE35D}" presName="spacer" presStyleCnt="0"/>
      <dgm:spPr/>
    </dgm:pt>
    <dgm:pt modelId="{26AC154A-DD7D-4172-BA2D-6FEFD2E18ACC}" type="pres">
      <dgm:prSet presAssocID="{182F8CCE-172C-4FA3-80AE-A7504FDE94DC}" presName="comp" presStyleCnt="0"/>
      <dgm:spPr/>
    </dgm:pt>
    <dgm:pt modelId="{36402888-75E9-4CF1-AC8B-6D33D61D1F27}" type="pres">
      <dgm:prSet presAssocID="{182F8CCE-172C-4FA3-80AE-A7504FDE94DC}" presName="box" presStyleLbl="node1" presStyleIdx="2" presStyleCnt="5" custLinFactY="-16083" custLinFactNeighborY="-100000"/>
      <dgm:spPr/>
      <dgm:t>
        <a:bodyPr/>
        <a:lstStyle/>
        <a:p>
          <a:endParaRPr lang="en-US"/>
        </a:p>
      </dgm:t>
    </dgm:pt>
    <dgm:pt modelId="{7CBFD40D-CB26-4465-9FC9-B71A8944BE79}" type="pres">
      <dgm:prSet presAssocID="{182F8CCE-172C-4FA3-80AE-A7504FDE94DC}" presName="img" presStyleLbl="fgImgPlace1" presStyleIdx="2" presStyleCnt="5"/>
      <dgm:spPr>
        <a:noFill/>
        <a:ln>
          <a:noFill/>
        </a:ln>
      </dgm:spPr>
    </dgm:pt>
    <dgm:pt modelId="{0770794B-5835-4E67-87CF-298C24765FC3}" type="pres">
      <dgm:prSet presAssocID="{182F8CCE-172C-4FA3-80AE-A7504FDE94DC}" presName="text" presStyleLbl="node1" presStyleIdx="2" presStyleCnt="5">
        <dgm:presLayoutVars>
          <dgm:bulletEnabled val="1"/>
        </dgm:presLayoutVars>
      </dgm:prSet>
      <dgm:spPr/>
      <dgm:t>
        <a:bodyPr/>
        <a:lstStyle/>
        <a:p>
          <a:endParaRPr lang="en-US"/>
        </a:p>
      </dgm:t>
    </dgm:pt>
    <dgm:pt modelId="{29186498-F924-43A5-805C-62CCBA8B884D}" type="pres">
      <dgm:prSet presAssocID="{394CD22C-D72B-4EB0-AFF8-F1E0C703FEBF}" presName="spacer" presStyleCnt="0"/>
      <dgm:spPr/>
    </dgm:pt>
    <dgm:pt modelId="{30F20D65-DA12-4B60-A39F-2E1E52C5CF57}" type="pres">
      <dgm:prSet presAssocID="{792CA144-268C-4D36-86E6-B59303CE1541}" presName="comp" presStyleCnt="0"/>
      <dgm:spPr/>
    </dgm:pt>
    <dgm:pt modelId="{A1C1EC1A-39A9-4B9C-87C4-5C9546FDAA92}" type="pres">
      <dgm:prSet presAssocID="{792CA144-268C-4D36-86E6-B59303CE1541}" presName="box" presStyleLbl="node1" presStyleIdx="3" presStyleCnt="5" custLinFactY="-8310" custLinFactNeighborY="-100000"/>
      <dgm:spPr/>
      <dgm:t>
        <a:bodyPr/>
        <a:lstStyle/>
        <a:p>
          <a:endParaRPr lang="en-US"/>
        </a:p>
      </dgm:t>
    </dgm:pt>
    <dgm:pt modelId="{01C147D6-1618-4266-B793-6DDBFD2F47FD}" type="pres">
      <dgm:prSet presAssocID="{792CA144-268C-4D36-86E6-B59303CE1541}" presName="img" presStyleLbl="fgImgPlace1" presStyleIdx="3" presStyleCnt="5"/>
      <dgm:spPr>
        <a:noFill/>
        <a:ln>
          <a:noFill/>
        </a:ln>
      </dgm:spPr>
    </dgm:pt>
    <dgm:pt modelId="{B0648800-217F-4295-8BD2-2602FD4E03B7}" type="pres">
      <dgm:prSet presAssocID="{792CA144-268C-4D36-86E6-B59303CE1541}" presName="text" presStyleLbl="node1" presStyleIdx="3" presStyleCnt="5">
        <dgm:presLayoutVars>
          <dgm:bulletEnabled val="1"/>
        </dgm:presLayoutVars>
      </dgm:prSet>
      <dgm:spPr/>
      <dgm:t>
        <a:bodyPr/>
        <a:lstStyle/>
        <a:p>
          <a:endParaRPr lang="en-US"/>
        </a:p>
      </dgm:t>
    </dgm:pt>
    <dgm:pt modelId="{2A887A0C-5203-40ED-9694-7574E66E4B54}" type="pres">
      <dgm:prSet presAssocID="{4B8D89A1-4AEC-4831-96F0-A7580A8C39EE}" presName="spacer" presStyleCnt="0"/>
      <dgm:spPr/>
    </dgm:pt>
    <dgm:pt modelId="{447CF4C5-9B56-490C-AC2D-6AAC3B351182}" type="pres">
      <dgm:prSet presAssocID="{6D7E7B5E-FEF7-4DA6-98E7-F6114D5A3C6B}" presName="comp" presStyleCnt="0"/>
      <dgm:spPr/>
    </dgm:pt>
    <dgm:pt modelId="{8377B159-DF85-43B6-B778-20CFB5FB925C}" type="pres">
      <dgm:prSet presAssocID="{6D7E7B5E-FEF7-4DA6-98E7-F6114D5A3C6B}" presName="box" presStyleLbl="node1" presStyleIdx="4" presStyleCnt="5" custLinFactNeighborY="-3548"/>
      <dgm:spPr/>
      <dgm:t>
        <a:bodyPr/>
        <a:lstStyle/>
        <a:p>
          <a:endParaRPr lang="en-US"/>
        </a:p>
      </dgm:t>
    </dgm:pt>
    <dgm:pt modelId="{AC1F2C04-F740-4DCE-8C5D-1E16B240C439}" type="pres">
      <dgm:prSet presAssocID="{6D7E7B5E-FEF7-4DA6-98E7-F6114D5A3C6B}" presName="img" presStyleLbl="fgImgPlace1" presStyleIdx="4" presStyleCnt="5"/>
      <dgm:spPr>
        <a:noFill/>
        <a:ln>
          <a:noFill/>
        </a:ln>
      </dgm:spPr>
    </dgm:pt>
    <dgm:pt modelId="{56A96942-B62B-495D-A272-1B437EBEFFB0}" type="pres">
      <dgm:prSet presAssocID="{6D7E7B5E-FEF7-4DA6-98E7-F6114D5A3C6B}" presName="text" presStyleLbl="node1" presStyleIdx="4" presStyleCnt="5">
        <dgm:presLayoutVars>
          <dgm:bulletEnabled val="1"/>
        </dgm:presLayoutVars>
      </dgm:prSet>
      <dgm:spPr/>
      <dgm:t>
        <a:bodyPr/>
        <a:lstStyle/>
        <a:p>
          <a:endParaRPr lang="en-US"/>
        </a:p>
      </dgm:t>
    </dgm:pt>
  </dgm:ptLst>
  <dgm:cxnLst>
    <dgm:cxn modelId="{5327204D-725F-45EE-ABDB-13B96FBA6143}" type="presOf" srcId="{50B7242A-D672-4D72-9DBC-22A80B8EB17C}" destId="{B40958A2-E468-47F7-8592-9EA250E1B74C}" srcOrd="0" destOrd="0" presId="urn:microsoft.com/office/officeart/2005/8/layout/vList4#1"/>
    <dgm:cxn modelId="{7E2E1FB0-1087-467E-8F4C-8CF8ADB00E74}" srcId="{50B7242A-D672-4D72-9DBC-22A80B8EB17C}" destId="{182F8CCE-172C-4FA3-80AE-A7504FDE94DC}" srcOrd="2" destOrd="0" parTransId="{B9A0EA1D-35C1-4F16-8319-382A50CDD556}" sibTransId="{394CD22C-D72B-4EB0-AFF8-F1E0C703FEBF}"/>
    <dgm:cxn modelId="{C66C927B-9FAD-4269-97E8-335876B6C556}" type="presOf" srcId="{ECE14E2A-0ACD-4E25-99EE-F759933E20FC}" destId="{3EA8E543-B2F9-404D-8381-56E37DCCA0D7}" srcOrd="1" destOrd="0" presId="urn:microsoft.com/office/officeart/2005/8/layout/vList4#1"/>
    <dgm:cxn modelId="{0A13BA98-E680-4A1D-8128-4E64F9848AD2}" type="presOf" srcId="{182F8CCE-172C-4FA3-80AE-A7504FDE94DC}" destId="{0770794B-5835-4E67-87CF-298C24765FC3}" srcOrd="1" destOrd="0" presId="urn:microsoft.com/office/officeart/2005/8/layout/vList4#1"/>
    <dgm:cxn modelId="{66DD2283-28BB-4E38-ABC8-E65FACD275FA}" srcId="{50B7242A-D672-4D72-9DBC-22A80B8EB17C}" destId="{ECE14E2A-0ACD-4E25-99EE-F759933E20FC}" srcOrd="1" destOrd="0" parTransId="{E40BD141-8778-4A51-A9F8-D43E74B244FC}" sibTransId="{C345D3A1-3F65-4126-8EC7-EACB8E1FE35D}"/>
    <dgm:cxn modelId="{D8C2FB1F-C931-4138-A2EC-88E8BCEDD989}" srcId="{50B7242A-D672-4D72-9DBC-22A80B8EB17C}" destId="{6D7E7B5E-FEF7-4DA6-98E7-F6114D5A3C6B}" srcOrd="4" destOrd="0" parTransId="{2C597DA5-2F3F-4377-BC47-96821CE64900}" sibTransId="{5A913C20-1CE0-4205-8425-1E8610BCE131}"/>
    <dgm:cxn modelId="{EC4509F1-D4D4-42A5-903C-CDFCF448F4F4}" type="presOf" srcId="{6D7E7B5E-FEF7-4DA6-98E7-F6114D5A3C6B}" destId="{8377B159-DF85-43B6-B778-20CFB5FB925C}" srcOrd="0" destOrd="0" presId="urn:microsoft.com/office/officeart/2005/8/layout/vList4#1"/>
    <dgm:cxn modelId="{1D2675F5-6D24-4AED-8144-80BBC7DBB440}" srcId="{50B7242A-D672-4D72-9DBC-22A80B8EB17C}" destId="{895AC80E-0578-4A4E-8D1F-A0417399ABE6}" srcOrd="0" destOrd="0" parTransId="{3F4C5BBA-D527-470D-8317-03967F710733}" sibTransId="{78AEBEF9-EF15-45B7-BED7-359A8449EE7C}"/>
    <dgm:cxn modelId="{797DBA80-38AC-4734-B2D7-03360FD6F530}" type="presOf" srcId="{6D7E7B5E-FEF7-4DA6-98E7-F6114D5A3C6B}" destId="{56A96942-B62B-495D-A272-1B437EBEFFB0}" srcOrd="1" destOrd="0" presId="urn:microsoft.com/office/officeart/2005/8/layout/vList4#1"/>
    <dgm:cxn modelId="{7AC9F92B-9470-413E-9150-FAF3C186D4FB}" type="presOf" srcId="{895AC80E-0578-4A4E-8D1F-A0417399ABE6}" destId="{EDFA005D-2A6E-4290-A179-F74790AD2264}" srcOrd="1" destOrd="0" presId="urn:microsoft.com/office/officeart/2005/8/layout/vList4#1"/>
    <dgm:cxn modelId="{F59840EB-11EC-4AD3-A657-5E574B1B2E58}" type="presOf" srcId="{182F8CCE-172C-4FA3-80AE-A7504FDE94DC}" destId="{36402888-75E9-4CF1-AC8B-6D33D61D1F27}" srcOrd="0" destOrd="0" presId="urn:microsoft.com/office/officeart/2005/8/layout/vList4#1"/>
    <dgm:cxn modelId="{6CA2A03C-A254-40F6-B272-C0FA504239B4}" type="presOf" srcId="{792CA144-268C-4D36-86E6-B59303CE1541}" destId="{B0648800-217F-4295-8BD2-2602FD4E03B7}" srcOrd="1" destOrd="0" presId="urn:microsoft.com/office/officeart/2005/8/layout/vList4#1"/>
    <dgm:cxn modelId="{45835423-A066-436E-ACDB-43AA3FBFCF0C}" type="presOf" srcId="{895AC80E-0578-4A4E-8D1F-A0417399ABE6}" destId="{BDBFFF4B-A24B-4892-92B2-D5C53C10C4DA}" srcOrd="0" destOrd="0" presId="urn:microsoft.com/office/officeart/2005/8/layout/vList4#1"/>
    <dgm:cxn modelId="{9711A03D-426B-4DD2-9846-5A884E269465}" srcId="{50B7242A-D672-4D72-9DBC-22A80B8EB17C}" destId="{792CA144-268C-4D36-86E6-B59303CE1541}" srcOrd="3" destOrd="0" parTransId="{DEE1C929-8CCA-499F-88CA-17F8A89BEB47}" sibTransId="{4B8D89A1-4AEC-4831-96F0-A7580A8C39EE}"/>
    <dgm:cxn modelId="{501C0159-080A-402C-AFB6-314BFC18ACEB}" type="presOf" srcId="{ECE14E2A-0ACD-4E25-99EE-F759933E20FC}" destId="{EA831772-C954-4C14-9FEB-DA177A7AC341}" srcOrd="0" destOrd="0" presId="urn:microsoft.com/office/officeart/2005/8/layout/vList4#1"/>
    <dgm:cxn modelId="{86383C65-3808-492F-8949-AFF9D278F2CE}" type="presOf" srcId="{792CA144-268C-4D36-86E6-B59303CE1541}" destId="{A1C1EC1A-39A9-4B9C-87C4-5C9546FDAA92}" srcOrd="0" destOrd="0" presId="urn:microsoft.com/office/officeart/2005/8/layout/vList4#1"/>
    <dgm:cxn modelId="{8D0B4421-407B-4F49-AFA6-7FAC15DE7ED0}" type="presParOf" srcId="{B40958A2-E468-47F7-8592-9EA250E1B74C}" destId="{A483D825-54BD-4C0C-8450-6499F5DB92AF}" srcOrd="0" destOrd="0" presId="urn:microsoft.com/office/officeart/2005/8/layout/vList4#1"/>
    <dgm:cxn modelId="{D925FBD2-63B4-4DD1-B060-0DF4F358BDA6}" type="presParOf" srcId="{A483D825-54BD-4C0C-8450-6499F5DB92AF}" destId="{BDBFFF4B-A24B-4892-92B2-D5C53C10C4DA}" srcOrd="0" destOrd="0" presId="urn:microsoft.com/office/officeart/2005/8/layout/vList4#1"/>
    <dgm:cxn modelId="{A5EB3BD3-5EF4-4DAD-95F4-93BC29014CB8}" type="presParOf" srcId="{A483D825-54BD-4C0C-8450-6499F5DB92AF}" destId="{3261B616-0017-4864-9A24-04D7D4A8B280}" srcOrd="1" destOrd="0" presId="urn:microsoft.com/office/officeart/2005/8/layout/vList4#1"/>
    <dgm:cxn modelId="{4687096C-407E-456C-995E-F839654D8130}" type="presParOf" srcId="{A483D825-54BD-4C0C-8450-6499F5DB92AF}" destId="{EDFA005D-2A6E-4290-A179-F74790AD2264}" srcOrd="2" destOrd="0" presId="urn:microsoft.com/office/officeart/2005/8/layout/vList4#1"/>
    <dgm:cxn modelId="{894C5B87-A8AB-4FBD-8C9D-C69F71393B9B}" type="presParOf" srcId="{B40958A2-E468-47F7-8592-9EA250E1B74C}" destId="{5E5CD837-8863-4768-B52B-AAFB6D4D4E0C}" srcOrd="1" destOrd="0" presId="urn:microsoft.com/office/officeart/2005/8/layout/vList4#1"/>
    <dgm:cxn modelId="{9A40F4FA-BD1A-4EDD-953E-84490FB0E79F}" type="presParOf" srcId="{B40958A2-E468-47F7-8592-9EA250E1B74C}" destId="{64D721D8-FB0A-43DA-9F73-7FC3D0A80497}" srcOrd="2" destOrd="0" presId="urn:microsoft.com/office/officeart/2005/8/layout/vList4#1"/>
    <dgm:cxn modelId="{1DB77F47-AE10-4A62-888F-B6D922B22F62}" type="presParOf" srcId="{64D721D8-FB0A-43DA-9F73-7FC3D0A80497}" destId="{EA831772-C954-4C14-9FEB-DA177A7AC341}" srcOrd="0" destOrd="0" presId="urn:microsoft.com/office/officeart/2005/8/layout/vList4#1"/>
    <dgm:cxn modelId="{039729A8-D786-4362-8E02-5D9126D478B7}" type="presParOf" srcId="{64D721D8-FB0A-43DA-9F73-7FC3D0A80497}" destId="{EE4EB2FB-3902-47F7-98E4-78F6691FF31A}" srcOrd="1" destOrd="0" presId="urn:microsoft.com/office/officeart/2005/8/layout/vList4#1"/>
    <dgm:cxn modelId="{4C9558B5-E51D-40B3-8F08-8590958B9BCF}" type="presParOf" srcId="{64D721D8-FB0A-43DA-9F73-7FC3D0A80497}" destId="{3EA8E543-B2F9-404D-8381-56E37DCCA0D7}" srcOrd="2" destOrd="0" presId="urn:microsoft.com/office/officeart/2005/8/layout/vList4#1"/>
    <dgm:cxn modelId="{12C69258-B113-46BD-A81B-808F25509CC5}" type="presParOf" srcId="{B40958A2-E468-47F7-8592-9EA250E1B74C}" destId="{A9CEE3E0-392D-4A35-ADAC-71EEECA9D8A0}" srcOrd="3" destOrd="0" presId="urn:microsoft.com/office/officeart/2005/8/layout/vList4#1"/>
    <dgm:cxn modelId="{972BC1D5-D92B-4620-9FDA-B7B9EF073888}" type="presParOf" srcId="{B40958A2-E468-47F7-8592-9EA250E1B74C}" destId="{26AC154A-DD7D-4172-BA2D-6FEFD2E18ACC}" srcOrd="4" destOrd="0" presId="urn:microsoft.com/office/officeart/2005/8/layout/vList4#1"/>
    <dgm:cxn modelId="{A8C057BB-EE79-4E33-9511-8D162D3DD54A}" type="presParOf" srcId="{26AC154A-DD7D-4172-BA2D-6FEFD2E18ACC}" destId="{36402888-75E9-4CF1-AC8B-6D33D61D1F27}" srcOrd="0" destOrd="0" presId="urn:microsoft.com/office/officeart/2005/8/layout/vList4#1"/>
    <dgm:cxn modelId="{2A72CB7F-0DB6-4A98-9100-61A136CD47C7}" type="presParOf" srcId="{26AC154A-DD7D-4172-BA2D-6FEFD2E18ACC}" destId="{7CBFD40D-CB26-4465-9FC9-B71A8944BE79}" srcOrd="1" destOrd="0" presId="urn:microsoft.com/office/officeart/2005/8/layout/vList4#1"/>
    <dgm:cxn modelId="{4DD2F541-6B38-412B-A5C6-0DAEE9A5B0DD}" type="presParOf" srcId="{26AC154A-DD7D-4172-BA2D-6FEFD2E18ACC}" destId="{0770794B-5835-4E67-87CF-298C24765FC3}" srcOrd="2" destOrd="0" presId="urn:microsoft.com/office/officeart/2005/8/layout/vList4#1"/>
    <dgm:cxn modelId="{CA2BB435-FD10-4BF3-9A50-8A12BA58D788}" type="presParOf" srcId="{B40958A2-E468-47F7-8592-9EA250E1B74C}" destId="{29186498-F924-43A5-805C-62CCBA8B884D}" srcOrd="5" destOrd="0" presId="urn:microsoft.com/office/officeart/2005/8/layout/vList4#1"/>
    <dgm:cxn modelId="{A41448FB-85ED-4E82-AD80-EF991460125F}" type="presParOf" srcId="{B40958A2-E468-47F7-8592-9EA250E1B74C}" destId="{30F20D65-DA12-4B60-A39F-2E1E52C5CF57}" srcOrd="6" destOrd="0" presId="urn:microsoft.com/office/officeart/2005/8/layout/vList4#1"/>
    <dgm:cxn modelId="{7AC832A2-F957-4461-919B-A9B03F21C455}" type="presParOf" srcId="{30F20D65-DA12-4B60-A39F-2E1E52C5CF57}" destId="{A1C1EC1A-39A9-4B9C-87C4-5C9546FDAA92}" srcOrd="0" destOrd="0" presId="urn:microsoft.com/office/officeart/2005/8/layout/vList4#1"/>
    <dgm:cxn modelId="{D142F317-6760-48B7-8ABB-E869D49518BC}" type="presParOf" srcId="{30F20D65-DA12-4B60-A39F-2E1E52C5CF57}" destId="{01C147D6-1618-4266-B793-6DDBFD2F47FD}" srcOrd="1" destOrd="0" presId="urn:microsoft.com/office/officeart/2005/8/layout/vList4#1"/>
    <dgm:cxn modelId="{FEDF5BC5-6C4C-49DE-BA13-6ECF7B18FDD2}" type="presParOf" srcId="{30F20D65-DA12-4B60-A39F-2E1E52C5CF57}" destId="{B0648800-217F-4295-8BD2-2602FD4E03B7}" srcOrd="2" destOrd="0" presId="urn:microsoft.com/office/officeart/2005/8/layout/vList4#1"/>
    <dgm:cxn modelId="{CF5E687B-6D93-4F25-9A88-9D89CAB4E224}" type="presParOf" srcId="{B40958A2-E468-47F7-8592-9EA250E1B74C}" destId="{2A887A0C-5203-40ED-9694-7574E66E4B54}" srcOrd="7" destOrd="0" presId="urn:microsoft.com/office/officeart/2005/8/layout/vList4#1"/>
    <dgm:cxn modelId="{FFACBE5C-C24F-43A1-A6AC-56CD81E04743}" type="presParOf" srcId="{B40958A2-E468-47F7-8592-9EA250E1B74C}" destId="{447CF4C5-9B56-490C-AC2D-6AAC3B351182}" srcOrd="8" destOrd="0" presId="urn:microsoft.com/office/officeart/2005/8/layout/vList4#1"/>
    <dgm:cxn modelId="{5ADA81D1-AD3A-4760-BDE4-47ABA9CEAB45}" type="presParOf" srcId="{447CF4C5-9B56-490C-AC2D-6AAC3B351182}" destId="{8377B159-DF85-43B6-B778-20CFB5FB925C}" srcOrd="0" destOrd="0" presId="urn:microsoft.com/office/officeart/2005/8/layout/vList4#1"/>
    <dgm:cxn modelId="{DAFD5F39-0E69-494D-ADED-78316EAF331B}" type="presParOf" srcId="{447CF4C5-9B56-490C-AC2D-6AAC3B351182}" destId="{AC1F2C04-F740-4DCE-8C5D-1E16B240C439}" srcOrd="1" destOrd="0" presId="urn:microsoft.com/office/officeart/2005/8/layout/vList4#1"/>
    <dgm:cxn modelId="{0CC7DAF8-A298-4FBF-BA72-2E811CDBD75C}" type="presParOf" srcId="{447CF4C5-9B56-490C-AC2D-6AAC3B351182}" destId="{56A96942-B62B-495D-A272-1B437EBEFFB0}"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BFFF4B-A24B-4892-92B2-D5C53C10C4DA}">
      <dsp:nvSpPr>
        <dsp:cNvPr id="0" name=""/>
        <dsp:cNvSpPr/>
      </dsp:nvSpPr>
      <dsp:spPr>
        <a:xfrm>
          <a:off x="0" y="14507"/>
          <a:ext cx="8077200" cy="1099914"/>
        </a:xfrm>
        <a:prstGeom prst="roundRect">
          <a:avLst>
            <a:gd name="adj" fmla="val 10000"/>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Tầm</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quan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trọng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của</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việc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tuân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thủ</a:t>
          </a:r>
          <a:r>
            <a:rPr lang="en-US" sz="2400" b="1" kern="1200" dirty="0" smtClean="0">
              <a:solidFill>
                <a:schemeClr val="tx1"/>
              </a:solidFill>
              <a:latin typeface="Tahoma" pitchFamily="34" charset="0"/>
              <a:cs typeface="Tahoma" pitchFamily="34" charset="0"/>
            </a:rPr>
            <a:t/>
          </a:r>
          <a:br>
            <a:rPr lang="en-US" sz="2400" b="1" kern="1200" dirty="0" smtClean="0">
              <a:solidFill>
                <a:schemeClr val="tx1"/>
              </a:solidFill>
              <a:latin typeface="Tahoma" pitchFamily="34" charset="0"/>
              <a:cs typeface="Tahoma" pitchFamily="34" charset="0"/>
            </a:rPr>
          </a:br>
          <a:r>
            <a:rPr lang="en-US" sz="2400" b="1" kern="1200" dirty="0" err="1" smtClean="0">
              <a:solidFill>
                <a:schemeClr val="tx1"/>
              </a:solidFill>
              <a:latin typeface="Tahoma" pitchFamily="34" charset="0"/>
              <a:cs typeface="Tahoma" pitchFamily="34" charset="0"/>
            </a:rPr>
            <a:t>các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quy</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tắc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giao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thông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đường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bộ</a:t>
          </a:r>
          <a:endParaRPr lang="en-US" sz="2400" b="1" kern="1200" dirty="0">
            <a:solidFill>
              <a:schemeClr val="tx1"/>
            </a:solidFill>
            <a:latin typeface="Tahoma" pitchFamily="34" charset="0"/>
            <a:cs typeface="Tahoma" pitchFamily="34" charset="0"/>
          </a:endParaRPr>
        </a:p>
      </dsp:txBody>
      <dsp:txXfrm>
        <a:off x="1725431" y="14507"/>
        <a:ext cx="6351768" cy="1099914"/>
      </dsp:txXfrm>
    </dsp:sp>
    <dsp:sp modelId="{3261B616-0017-4864-9A24-04D7D4A8B280}">
      <dsp:nvSpPr>
        <dsp:cNvPr id="0" name=""/>
        <dsp:cNvSpPr/>
      </dsp:nvSpPr>
      <dsp:spPr>
        <a:xfrm flipH="1">
          <a:off x="1766576" y="0"/>
          <a:ext cx="1552082"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A831772-C954-4C14-9FEB-DA177A7AC341}">
      <dsp:nvSpPr>
        <dsp:cNvPr id="0" name=""/>
        <dsp:cNvSpPr/>
      </dsp:nvSpPr>
      <dsp:spPr>
        <a:xfrm>
          <a:off x="0" y="3657599"/>
          <a:ext cx="8077200" cy="1099914"/>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Cách</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đi</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xe</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đạp</a:t>
          </a:r>
          <a:r>
            <a:rPr lang="en-US" sz="2400" b="1" kern="1200" dirty="0" smtClean="0">
              <a:solidFill>
                <a:schemeClr val="tx1"/>
              </a:solidFill>
              <a:latin typeface="Tahoma" pitchFamily="34" charset="0"/>
              <a:cs typeface="Tahoma" pitchFamily="34" charset="0"/>
            </a:rPr>
            <a:t> an </a:t>
          </a:r>
          <a:r>
            <a:rPr lang="en-US" sz="2400" b="1" kern="1200" dirty="0" err="1" smtClean="0">
              <a:solidFill>
                <a:schemeClr val="tx1"/>
              </a:solidFill>
              <a:latin typeface="Tahoma" pitchFamily="34" charset="0"/>
              <a:cs typeface="Tahoma" pitchFamily="34" charset="0"/>
            </a:rPr>
            <a:t>toàn</a:t>
          </a:r>
          <a:endParaRPr lang="en-US" sz="2400" b="1" kern="1200" dirty="0">
            <a:solidFill>
              <a:schemeClr val="tx1"/>
            </a:solidFill>
            <a:latin typeface="Tahoma" pitchFamily="34" charset="0"/>
            <a:cs typeface="Tahoma" pitchFamily="34" charset="0"/>
          </a:endParaRPr>
        </a:p>
      </dsp:txBody>
      <dsp:txXfrm>
        <a:off x="1725431" y="3657599"/>
        <a:ext cx="6351768" cy="1099914"/>
      </dsp:txXfrm>
    </dsp:sp>
    <dsp:sp modelId="{EE4EB2FB-3902-47F7-98E4-78F6691FF31A}">
      <dsp:nvSpPr>
        <dsp:cNvPr id="0" name=""/>
        <dsp:cNvSpPr/>
      </dsp:nvSpPr>
      <dsp:spPr>
        <a:xfrm>
          <a:off x="109991" y="1319897"/>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6402888-75E9-4CF1-AC8B-6D33D61D1F27}">
      <dsp:nvSpPr>
        <dsp:cNvPr id="0" name=""/>
        <dsp:cNvSpPr/>
      </dsp:nvSpPr>
      <dsp:spPr>
        <a:xfrm>
          <a:off x="0" y="1142997"/>
          <a:ext cx="8077200" cy="1099914"/>
        </a:xfrm>
        <a:prstGeom prst="roundRect">
          <a:avLst>
            <a:gd name="adj" fmla="val 10000"/>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Hệ</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thống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báo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hiệu</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giao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thông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đường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bộ</a:t>
          </a:r>
          <a:endParaRPr lang="en-US" sz="2400" b="1" kern="1200" dirty="0">
            <a:solidFill>
              <a:schemeClr val="tx1"/>
            </a:solidFill>
            <a:latin typeface="Tahoma" pitchFamily="34" charset="0"/>
            <a:cs typeface="Tahoma" pitchFamily="34" charset="0"/>
          </a:endParaRPr>
        </a:p>
      </dsp:txBody>
      <dsp:txXfrm>
        <a:off x="1725431" y="1142997"/>
        <a:ext cx="6351768" cy="1099914"/>
      </dsp:txXfrm>
    </dsp:sp>
    <dsp:sp modelId="{7CBFD40D-CB26-4465-9FC9-B71A8944BE79}">
      <dsp:nvSpPr>
        <dsp:cNvPr id="0" name=""/>
        <dsp:cNvSpPr/>
      </dsp:nvSpPr>
      <dsp:spPr>
        <a:xfrm>
          <a:off x="109991" y="2529802"/>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A1C1EC1A-39A9-4B9C-87C4-5C9546FDAA92}">
      <dsp:nvSpPr>
        <dsp:cNvPr id="0" name=""/>
        <dsp:cNvSpPr/>
      </dsp:nvSpPr>
      <dsp:spPr>
        <a:xfrm>
          <a:off x="0" y="2438399"/>
          <a:ext cx="8077200" cy="109991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Dự</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đoán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và</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phòng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tránh</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nguy</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hiểm</a:t>
          </a:r>
          <a:endParaRPr lang="en-US" sz="2400" b="1" kern="1200" dirty="0">
            <a:solidFill>
              <a:schemeClr val="tx1"/>
            </a:solidFill>
            <a:latin typeface="Tahoma" pitchFamily="34" charset="0"/>
            <a:cs typeface="Tahoma" pitchFamily="34" charset="0"/>
          </a:endParaRPr>
        </a:p>
      </dsp:txBody>
      <dsp:txXfrm>
        <a:off x="1725431" y="2438399"/>
        <a:ext cx="6351768" cy="1099914"/>
      </dsp:txXfrm>
    </dsp:sp>
    <dsp:sp modelId="{01C147D6-1618-4266-B793-6DDBFD2F47FD}">
      <dsp:nvSpPr>
        <dsp:cNvPr id="0" name=""/>
        <dsp:cNvSpPr/>
      </dsp:nvSpPr>
      <dsp:spPr>
        <a:xfrm>
          <a:off x="109991" y="3739708"/>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377B159-DF85-43B6-B778-20CFB5FB925C}">
      <dsp:nvSpPr>
        <dsp:cNvPr id="0" name=""/>
        <dsp:cNvSpPr/>
      </dsp:nvSpPr>
      <dsp:spPr>
        <a:xfrm>
          <a:off x="0" y="4800597"/>
          <a:ext cx="8077200" cy="1099914"/>
        </a:xfrm>
        <a:prstGeom prst="roundRect">
          <a:avLst>
            <a:gd name="adj" fmla="val 10000"/>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Chuẩn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bị</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điều</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khiển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xe</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máy</a:t>
          </a:r>
          <a:r>
            <a:rPr lang="en-US" sz="2400" b="1" kern="1200" dirty="0" smtClean="0">
              <a:solidFill>
                <a:schemeClr val="tx1"/>
              </a:solidFill>
              <a:latin typeface="Tahoma" pitchFamily="34" charset="0"/>
              <a:cs typeface="Tahoma" pitchFamily="34" charset="0"/>
            </a:rPr>
            <a:t> an </a:t>
          </a:r>
          <a:r>
            <a:rPr lang="en-US" sz="2400" b="1" kern="1200" dirty="0" err="1" smtClean="0">
              <a:solidFill>
                <a:schemeClr val="tx1"/>
              </a:solidFill>
              <a:latin typeface="Tahoma" pitchFamily="34" charset="0"/>
              <a:cs typeface="Tahoma" pitchFamily="34" charset="0"/>
            </a:rPr>
            <a:t>toàn</a:t>
          </a:r>
          <a:endParaRPr lang="en-US" sz="2400" b="1" kern="1200" dirty="0">
            <a:solidFill>
              <a:schemeClr val="tx1"/>
            </a:solidFill>
            <a:latin typeface="Tahoma" pitchFamily="34" charset="0"/>
            <a:cs typeface="Tahoma" pitchFamily="34" charset="0"/>
          </a:endParaRPr>
        </a:p>
      </dsp:txBody>
      <dsp:txXfrm>
        <a:off x="1725431" y="4800597"/>
        <a:ext cx="6351768" cy="1099914"/>
      </dsp:txXfrm>
    </dsp:sp>
    <dsp:sp modelId="{AC1F2C04-F740-4DCE-8C5D-1E16B240C439}">
      <dsp:nvSpPr>
        <dsp:cNvPr id="0" name=""/>
        <dsp:cNvSpPr/>
      </dsp:nvSpPr>
      <dsp:spPr>
        <a:xfrm>
          <a:off x="109991" y="4949614"/>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prstTxWarp prst="textNoShape">
              <a:avLst/>
            </a:prstTxWarp>
          </a:bodyPr>
          <a:lstStyle>
            <a:lvl1pPr algn="r" eaLnBrk="1" hangingPunct="1">
              <a:defRPr sz="1200">
                <a:latin typeface="Arial" pitchFamily="34" charset="0"/>
              </a:defRPr>
            </a:lvl1pPr>
          </a:lstStyle>
          <a:p>
            <a:pPr>
              <a:defRPr/>
            </a:pPr>
            <a:fld id="{6AD8E887-D895-4779-8C55-BE19C4B5CA82}" type="datetimeFigureOut">
              <a:rPr lang="en-US"/>
              <a:pPr>
                <a:defRPr/>
              </a:pPr>
              <a:t>10/25/2016</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prstTxWarp prst="textNoShape">
              <a:avLst/>
            </a:prstTxWarp>
          </a:bodyPr>
          <a:lstStyle>
            <a:lvl1pPr algn="r" eaLnBrk="1" hangingPunct="1">
              <a:defRPr sz="1200"/>
            </a:lvl1pPr>
          </a:lstStyle>
          <a:p>
            <a:fld id="{3A06F614-DA72-4C52-8F1D-FC0FE7142E27}" type="slidenum">
              <a:rPr lang="en-US" altLang="en-US"/>
              <a:pPr/>
              <a:t>‹#›</a:t>
            </a:fld>
            <a:endParaRPr lang="en-US" altLang="en-US"/>
          </a:p>
        </p:txBody>
      </p:sp>
    </p:spTree>
    <p:extLst>
      <p:ext uri="{BB962C8B-B14F-4D97-AF65-F5344CB8AC3E}">
        <p14:creationId xmlns="" xmlns:p14="http://schemas.microsoft.com/office/powerpoint/2010/main" val="243366263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prstTxWarp prst="textNoShape">
              <a:avLst/>
            </a:prstTxWarp>
          </a:bodyPr>
          <a:lstStyle>
            <a:lvl1pPr algn="r" eaLnBrk="1" hangingPunct="1">
              <a:defRPr sz="1300">
                <a:latin typeface="Calibri" pitchFamily="34" charset="0"/>
              </a:defRPr>
            </a:lvl1pPr>
          </a:lstStyle>
          <a:p>
            <a:pPr>
              <a:defRPr/>
            </a:pPr>
            <a:fld id="{1BC7950E-3667-489A-B38E-3AD73CC53623}" type="datetimeFigureOut">
              <a:rPr lang="en-US"/>
              <a:pPr>
                <a:defRPr/>
              </a:pPr>
              <a:t>10/25/2016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prstTxWarp prst="textNoShape">
              <a:avLst/>
            </a:prstTxWarp>
          </a:bodyPr>
          <a:lstStyle>
            <a:lvl1pPr algn="r" eaLnBrk="1" hangingPunct="1">
              <a:defRPr sz="1300">
                <a:latin typeface="Calibri" pitchFamily="34" charset="0"/>
              </a:defRPr>
            </a:lvl1pPr>
          </a:lstStyle>
          <a:p>
            <a:fld id="{A4DE6EE5-127C-4D44-8EE3-45F3858F5AC4}" type="slidenum">
              <a:rPr lang="en-US" altLang="en-US"/>
              <a:pPr/>
              <a:t>‹#›</a:t>
            </a:fld>
            <a:endParaRPr lang="en-US" altLang="en-US"/>
          </a:p>
        </p:txBody>
      </p:sp>
    </p:spTree>
    <p:extLst>
      <p:ext uri="{BB962C8B-B14F-4D97-AF65-F5344CB8AC3E}">
        <p14:creationId xmlns="" xmlns:p14="http://schemas.microsoft.com/office/powerpoint/2010/main" val="375811469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522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5981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Xe mô tô: có dung tích xi-lanh từ 50 cm</a:t>
            </a:r>
            <a:r>
              <a:rPr lang="en-US" altLang="en-US" baseline="30000" smtClean="0">
                <a:ea typeface="ＭＳ Ｐゴシック" pitchFamily="34" charset="-128"/>
              </a:rPr>
              <a:t>3</a:t>
            </a:r>
            <a:r>
              <a:rPr lang="en-US" altLang="en-US" smtClean="0">
                <a:ea typeface="ＭＳ Ｐゴシック" pitchFamily="34" charset="-128"/>
              </a:rPr>
              <a:t> trở lên;</a:t>
            </a:r>
          </a:p>
          <a:p>
            <a:r>
              <a:rPr lang="en-US" altLang="en-US" smtClean="0">
                <a:ea typeface="ＭＳ Ｐゴシック" pitchFamily="34" charset="-128"/>
              </a:rPr>
              <a:t>Xe gắn máy: có dung tích xi-lanh dưới 50 cm</a:t>
            </a:r>
            <a:r>
              <a:rPr lang="en-US" altLang="en-US" baseline="30000" smtClean="0">
                <a:ea typeface="ＭＳ Ｐゴシック" pitchFamily="34" charset="-128"/>
              </a:rPr>
              <a:t>3</a:t>
            </a:r>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 xmlns:p14="http://schemas.microsoft.com/office/powerpoint/2010/main" val="3163775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 xmlns:p14="http://schemas.microsoft.com/office/powerpoint/2010/main" val="297532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04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3194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349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3141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6793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2863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963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3864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716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81745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3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9412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7680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54529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885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86499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r>
              <a:rPr lang="en-US" altLang="en-US" smtClean="0">
                <a:ea typeface="ＭＳ Ｐゴシック" pitchFamily="34" charset="-128"/>
              </a:rPr>
              <a:t> </a:t>
            </a:r>
          </a:p>
        </p:txBody>
      </p:sp>
      <p:sp>
        <p:nvSpPr>
          <p:cNvPr id="8090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07887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294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43664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499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46034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8704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06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90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34716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114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100253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Thứ ba là nhóm biển hiệu lệnh, HDV nhận xét phần ghi trên bảng của học viên theo nội dung trên slide và kết luận</a:t>
            </a: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9318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829693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52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3872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30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7923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972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5526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993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5511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13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48718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34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0206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54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448826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75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827037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95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48576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p>
          <a:p>
            <a:pPr eaLnBrk="1" hangingPunct="1">
              <a:spcBef>
                <a:spcPct val="0"/>
              </a:spcBef>
            </a:pPr>
            <a:endParaRPr lang="en-US" altLang="en-US" smtClean="0">
              <a:ea typeface="ＭＳ Ｐゴシック" pitchFamily="34" charset="-128"/>
            </a:endParaRPr>
          </a:p>
        </p:txBody>
      </p:sp>
      <p:sp>
        <p:nvSpPr>
          <p:cNvPr id="1116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572562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146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103181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177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5301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2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034505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08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7218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28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38081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49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75245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269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882282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290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38079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107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259377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312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20999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517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82309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72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238840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3926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3290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53409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1413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38354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 xmlns:p14="http://schemas.microsoft.com/office/powerpoint/2010/main" val="149374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4541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092093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a:p>
            <a:pPr eaLnBrk="1" hangingPunct="1"/>
            <a:endParaRPr lang="en-US" altLang="en-US" smtClean="0">
              <a:ea typeface="ＭＳ Ｐゴシック" pitchFamily="34" charset="-128"/>
            </a:endParaRPr>
          </a:p>
        </p:txBody>
      </p:sp>
      <p:sp>
        <p:nvSpPr>
          <p:cNvPr id="1484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129733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05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60660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25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09630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46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2594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56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361911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58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15903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0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21736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solidFill>
                  <a:srgbClr val="FF0066"/>
                </a:solidFill>
                <a:ea typeface="ＭＳ Ｐゴシック" pitchFamily="34" charset="-128"/>
              </a:rPr>
              <a:t>Bổ sung: 2013: 9369; 2014: 8845. (Nguồn: Cục cảnh sát giao thông, Bộ Công an)</a:t>
            </a:r>
          </a:p>
          <a:p>
            <a:pPr eaLnBrk="1" hangingPunct="1">
              <a:spcBef>
                <a:spcPct val="0"/>
              </a:spcBef>
            </a:pPr>
            <a:endParaRPr lang="en-US" altLang="en-US" smtClean="0">
              <a:ea typeface="ＭＳ Ｐゴシック" pitchFamily="34" charset="-128"/>
            </a:endParaRPr>
          </a:p>
        </p:txBody>
      </p:sp>
      <p:sp>
        <p:nvSpPr>
          <p:cNvPr id="4301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16419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AutoNum type="arabicPeriod"/>
            </a:pPr>
            <a:endParaRPr lang="en-US" altLang="en-US" smtClean="0">
              <a:ea typeface="ＭＳ Ｐゴシック" pitchFamily="34" charset="-128"/>
            </a:endParaRPr>
          </a:p>
        </p:txBody>
      </p:sp>
      <p:sp>
        <p:nvSpPr>
          <p:cNvPr id="1628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827624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486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153733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69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151729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6896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04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7101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28942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7408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51393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8022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71021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8227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41284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843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958176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63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07829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4506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73674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944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5747841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14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5924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558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934183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76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19135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996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91054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01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011886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37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1657386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58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014843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78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63961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099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9881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710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427043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z="1100" smtClean="0">
              <a:ea typeface="ＭＳ Ｐゴシック" pitchFamily="34" charset="-128"/>
            </a:endParaRPr>
          </a:p>
        </p:txBody>
      </p:sp>
      <p:sp>
        <p:nvSpPr>
          <p:cNvPr id="2119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6402115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140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463512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170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698649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201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2945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915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49897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pPr>
                <a:defRPr/>
              </a:pPr>
              <a:t>10/25/2016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5AA6C1-40F8-4D91-AFFB-7CB752B96CD8}"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3DD8C4-D5FD-450E-9D59-645F3524F701}"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cxnSp>
        <p:nvCxnSpPr>
          <p:cNvPr id="4" name="Straight Connector 8"/>
          <p:cNvCxnSpPr>
            <a:cxnSpLocks noChangeShapeType="1"/>
          </p:cNvCxnSpPr>
          <p:nvPr userDrawn="1"/>
        </p:nvCxnSpPr>
        <p:spPr bwMode="auto">
          <a:xfrm>
            <a:off x="152400" y="533400"/>
            <a:ext cx="7086600"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5" name="Picture 2"/>
          <p:cNvPicPr>
            <a:picLocks noChangeAspect="1" noChangeArrowheads="1"/>
          </p:cNvPicPr>
          <p:nvPr userDrawn="1"/>
        </p:nvPicPr>
        <p:blipFill>
          <a:blip r:embed="rId2" cstate="print"/>
          <a:srcRect/>
          <a:stretch>
            <a:fillRect/>
          </a:stretch>
        </p:blipFill>
        <p:spPr bwMode="auto">
          <a:xfrm>
            <a:off x="7467600" y="88900"/>
            <a:ext cx="1327150" cy="368300"/>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srcRect/>
          <a:stretch>
            <a:fillRect/>
          </a:stretch>
        </p:blipFill>
        <p:spPr bwMode="auto">
          <a:xfrm>
            <a:off x="228600" y="122238"/>
            <a:ext cx="381000" cy="307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2DAA47-D9DC-4E43-A1EA-B3F22BC6239F}"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3B7B80-0B00-4A3E-8829-CB4E485E9F4C}"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D5F0E5-5902-4078-AFA9-7D50F6BC009F}"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EFDBC7A-C571-4E69-A764-29CEE4F3336B}"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A0EDF8-7924-47EA-BADE-4CE3B17E08AB}"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6755D96-4947-4AAD-9292-006F66A71022}"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51A7EC-C59B-4C64-AECC-5D6A69ED0DF8}"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3384777-BCA1-487A-A5A2-A5AA72F62BF8}"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FBC106-3683-460A-8F0D-056B8EA29865}"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A081683-ADC4-4ABA-93FB-C43039CFD8BF}"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11C8CD2-5496-4513-8FB3-5BB0FE1A18B7}"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824ED8A-8993-4960-915E-85D747FC7791}"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3DA75B-E7FA-4DD1-8E26-AF367C603FE3}"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4D43B4-F665-4376-8DFF-DD3B569CC5E0}"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79014B-8D52-4F80-9B02-C340BC1ED1DF}"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D7875F-2400-4DFB-BE98-46986A3D2906}"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6BE2F2-332B-4384-97AA-23134F80DCD0}"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3A02C61-F767-4881-877A-D0BE7FB93E04}" type="slidenum">
              <a:rPr lang="en-US" altLang="en-US"/>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A42A1A-DA74-4ACB-9AE9-12E4347E9D7F}"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4C3793-0288-4472-8C47-2F4115A485AA}" type="slidenum">
              <a:rPr lang="en-US" altLang="en-US"/>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5E3EA5-0011-45EA-85DF-1BECC9EA6DC9}"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E41986-29B4-442F-9340-FE40C89C0025}" type="slidenum">
              <a:rPr lang="en-US" altLang="en-US"/>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E02727-8B53-45D9-8598-C22D93B8937E}"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9938BB-2E64-4C7B-882C-B11E2D8D350A}" type="slidenum">
              <a:rPr lang="en-US" altLang="en-US"/>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11243A-5DBF-44BD-96D9-0E05D7008E9F}"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F14B24-5DDD-4C98-869D-320241229B7E}" type="slidenum">
              <a:rPr lang="en-US" altLang="en-US"/>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13F724A-91BC-470E-A498-418D92C3B9B2}"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F9F8427-E329-41D9-8F3C-B44E73CED266}" type="slidenum">
              <a:rPr lang="en-US" altLang="en-US"/>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06914F-1315-4FDF-8948-D1D331D3ED5C}"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EC9E89-3601-42F9-8758-B3F8572D62D4}"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pPr>
                <a:defRPr/>
              </a:pPr>
              <a:t>10/25/2016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5B7A17-15F7-475E-9069-CCB5ABF1E678}"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C92C5B6-C568-49E7-8533-C0967A6E7338}" type="slidenum">
              <a:rPr lang="en-US" altLang="en-US"/>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A61F25-D9A5-4E4B-83C3-67A10551A791}"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F10363-CC4C-4B09-BAF4-02825CAC9061}" type="slidenum">
              <a:rPr lang="en-US" altLang="en-US"/>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E286F2-9930-45F0-8C79-F686F759280B}"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2DA618A-AFC2-4153-ADCA-366570C43E37}" type="slidenum">
              <a:rPr lang="en-US" altLang="en-US"/>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atin typeface="Calibri" charset="0"/>
                <a:ea typeface="ＭＳ Ｐゴシック" charset="0"/>
                <a:cs typeface="Arial"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B15CB4A-4A37-48C5-A177-6DBE9DAB8B33}" type="slidenum">
              <a:rPr lang="en-US" altLang="en-US"/>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3B6AE0E-FD66-4049-BC41-399C63EA6CFB}"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0312318-6241-412E-AD17-4785C14F9CE3}"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07E05D-559B-4919-AEE4-254A49A43A7E}"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62A840-E6EC-4AA6-AE5B-9B4B017E5E2F}"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pPr>
                <a:defRPr/>
              </a:pPr>
              <a:t>10/25/2016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pPr>
                <a:defRPr/>
              </a:pPr>
              <a:t>10/25/2016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pPr>
                <a:defRPr/>
              </a:pPr>
              <a:t>10/25/2016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pPr>
                <a:defRPr/>
              </a:pPr>
              <a:t>10/25/2016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5ABC0D3D-0516-47B2-A2CB-41AB1E6AE0A8}" type="datetime1">
              <a:rPr lang="en-US"/>
              <a:pPr>
                <a:defRPr/>
              </a:pPr>
              <a:t>10/25/2016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825CBC9-3E9C-437F-9D6F-B7BC2A7CE993}" type="slidenum">
              <a:rPr lang="en-US" altLang="en-US"/>
              <a:pPr/>
              <a:t>‹#›</a:t>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1032" name="Picture 2"/>
          <p:cNvPicPr>
            <a:picLocks noChangeAspect="1" noChangeArrowheads="1"/>
          </p:cNvPicPr>
          <p:nvPr/>
        </p:nvPicPr>
        <p:blipFill>
          <a:blip r:embed="rId37"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38"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 id="2147487055" r:id="rId13"/>
    <p:sldLayoutId id="2147487056" r:id="rId14"/>
    <p:sldLayoutId id="2147487057" r:id="rId15"/>
    <p:sldLayoutId id="2147487058" r:id="rId16"/>
    <p:sldLayoutId id="2147487059" r:id="rId17"/>
    <p:sldLayoutId id="2147487060" r:id="rId18"/>
    <p:sldLayoutId id="2147487061" r:id="rId19"/>
    <p:sldLayoutId id="2147487062" r:id="rId20"/>
    <p:sldLayoutId id="2147487063" r:id="rId21"/>
    <p:sldLayoutId id="2147487064" r:id="rId22"/>
    <p:sldLayoutId id="2147487065" r:id="rId23"/>
    <p:sldLayoutId id="2147487066" r:id="rId24"/>
    <p:sldLayoutId id="2147487067" r:id="rId25"/>
    <p:sldLayoutId id="2147487068" r:id="rId26"/>
    <p:sldLayoutId id="2147487069" r:id="rId27"/>
    <p:sldLayoutId id="2147487070" r:id="rId28"/>
    <p:sldLayoutId id="2147487071" r:id="rId29"/>
    <p:sldLayoutId id="2147487072" r:id="rId30"/>
    <p:sldLayoutId id="2147487073" r:id="rId31"/>
    <p:sldLayoutId id="2147487074" r:id="rId32"/>
    <p:sldLayoutId id="2147487075" r:id="rId33"/>
    <p:sldLayoutId id="2147487076" r:id="rId34"/>
    <p:sldLayoutId id="2147487077" r:id="rId35"/>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hyperlink" Target="http://www.google.com.vn/imgres?imgurl=http://nxbgtvt.vn/data/CompanyImages/Product76.jpg&amp;imgrefurl=http://nxbgtvt.vn/default.aspx?portalid=1&amp;tabid=379&amp;productid=76&amp;usg=__Qc9zknqi8oc5q37UabeWmR-CH6I=&amp;h=734&amp;w=500&amp;sz=202&amp;hl=vi&amp;start=2&amp;zoom=1&amp;tbnid=nS__FfuztFUs3M:&amp;tbnh=141&amp;tbnw=96&amp;ei=lQPXT8fTIMe3iQeklbGaAw&amp;prev=/search?q=s%C3%A1ch+lu%E1%BA%ADt+giao+th%C3%B4ng+%C4%91%C6%B0%E1%BB%9Dng+b%E1%BB%99&amp;hl=vi&amp;gbv=2&amp;tbm=isch&amp;itbs=1" TargetMode="External"/><Relationship Id="rId7" Type="http://schemas.openxmlformats.org/officeDocument/2006/relationships/hyperlink" Target="http://www.honda.com.vn/Portals/0/Gallery/Products/6/_more/Vang_Vision.jpg" TargetMode="External"/><Relationship Id="rId2" Type="http://schemas.openxmlformats.org/officeDocument/2006/relationships/notesSlide" Target="../notesSlides/notesSlide77.xml"/><Relationship Id="rId1" Type="http://schemas.openxmlformats.org/officeDocument/2006/relationships/slideLayout" Target="../slideLayouts/slideLayout18.xml"/><Relationship Id="rId6" Type="http://schemas.openxmlformats.org/officeDocument/2006/relationships/image" Target="../media/image140.jpeg"/><Relationship Id="rId5" Type="http://schemas.openxmlformats.org/officeDocument/2006/relationships/hyperlink" Target="http://www.honda.com.vn/Portals/0/Gallery/Products/114/_more/Do%20den%20xam.jpg" TargetMode="External"/><Relationship Id="rId4" Type="http://schemas.openxmlformats.org/officeDocument/2006/relationships/image" Target="../media/image139.jpeg"/><Relationship Id="rId9" Type="http://schemas.openxmlformats.org/officeDocument/2006/relationships/image" Target="../media/image1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80.xml"/><Relationship Id="rId1" Type="http://schemas.openxmlformats.org/officeDocument/2006/relationships/slideLayout" Target="../slideLayouts/slideLayout2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www.google.com.vn/url?sa=i&amp;rct=j&amp;q=&amp;esrc=s&amp;frm=1&amp;source=images&amp;cd=&amp;cad=rja&amp;uact=8&amp;ved=0ahUKEwjr8NzAmpnKAhVGFJQKHVe6BSMQjRwIBw&amp;url=http://news.zing.vn/Xe-may-cho-nguoi-qua-tai-hang-hoa-cong-kenh-len-bao-Anh-post531663.html&amp;psig=AFQjCNFPYXl4YSuxmuxvNBSL7znRV8eiGg&amp;ust=1452307808825218" TargetMode="External"/><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35.jpeg"/><Relationship Id="rId4" Type="http://schemas.openxmlformats.org/officeDocument/2006/relationships/image" Target="../media/image33.jpeg"/></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hyperlink" Target="http://csgt.vn/" TargetMode="External"/><Relationship Id="rId3" Type="http://schemas.openxmlformats.org/officeDocument/2006/relationships/hyperlink" Target="http://antoangiaothong.gov.vn/" TargetMode="External"/><Relationship Id="rId7" Type="http://schemas.openxmlformats.org/officeDocument/2006/relationships/hyperlink" Target="https://www.google.com.vn/url?sa=t&amp;rct=j&amp;q=&amp;esrc=s&amp;source=web&amp;cd=5&amp;ved=0CFIQFjAE&amp;url=http://www.csgt.vn/&amp;ei=I49iUsHNOcGQkwXvZA&amp;usg=AFQjCNEI3ZqMMNDUSf-eKprk-AnI6OWkOw&amp;sig2=aMiY7VGriV9SvSijx7L_RA"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anhsat-ttatxh.bocongan.gov.vn/" TargetMode="External"/><Relationship Id="rId5" Type="http://schemas.openxmlformats.org/officeDocument/2006/relationships/hyperlink" Target="https://www.google.com.vn/url?sa=t&amp;rct=j&amp;q=&amp;esrc=s&amp;source=web&amp;cd=7&amp;ved=0CGcQFjAG&amp;url=http://canhsat-ttatxh.bocongan.gov.vn/&amp;ei=I49iUsHNOcGQkwXvZA&amp;usg=AFQjCNGH9EAEuKteYwARh2syO_yRmDW4zg&amp;sig2=ylmPrOuwKQLYwyE2HG9gvA" TargetMode="External"/><Relationship Id="rId10" Type="http://schemas.openxmlformats.org/officeDocument/2006/relationships/hyperlink" Target="http://giaothongvantai.com.vn/" TargetMode="External"/><Relationship Id="rId4" Type="http://schemas.openxmlformats.org/officeDocument/2006/relationships/hyperlink" Target="http://www.mt.gov.vn/" TargetMode="External"/><Relationship Id="rId9" Type="http://schemas.openxmlformats.org/officeDocument/2006/relationships/hyperlink" Target="https://www.google.com.vn/url?sa=t&amp;rct=j&amp;q=&amp;esrc=s&amp;source=web&amp;cd=1&amp;cad=rja&amp;ved=0CC0QFjAA&amp;url=http://giaothongvantai.com.vn/&amp;ei=I49iUsHNOcGQkwXvZA&amp;usg=AFQjCNFaRjxHtZiA9eiGT2kIOgiW_aKdkg&amp;sig2=2Kv-VIO4kNvxy-GygaOPow" TargetMode="Externa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file:///D:\A-%20SFD\2-%20Curriculum\7-%20Other%20courses\5-%20Teenager\3-%20Curriculum%202016\So%20lieu%20TNGT-update.xlsx!Sheet1!%5bSo%20lieu%20TNGT-update.xlsx%5dSheet1%20Chart%20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slide" Target="slide89.xml"/><Relationship Id="rId5" Type="http://schemas.openxmlformats.org/officeDocument/2006/relationships/diagramQuickStyle" Target="../diagrams/quickStyle1.xml"/><Relationship Id="rId10" Type="http://schemas.openxmlformats.org/officeDocument/2006/relationships/slide" Target="slide64.xml"/><Relationship Id="rId4" Type="http://schemas.openxmlformats.org/officeDocument/2006/relationships/diagramLayout" Target="../diagrams/layout1.xml"/><Relationship Id="rId9" Type="http://schemas.openxmlformats.org/officeDocument/2006/relationships/slide" Target="slide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4.jpeg"/><Relationship Id="rId7" Type="http://schemas.openxmlformats.org/officeDocument/2006/relationships/image" Target="../media/image41.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57.jpeg"/><Relationship Id="rId11" Type="http://schemas.openxmlformats.org/officeDocument/2006/relationships/image" Target="../media/image61.png"/><Relationship Id="rId5" Type="http://schemas.openxmlformats.org/officeDocument/2006/relationships/image" Target="../media/image56.jpe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4.jpe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45.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video" Target="file:///D:\T&#7852;P%20HU&#7844;N%20TO&#192;N%20QU&#7888;C%20TEEN\3-%20Gi&#225;o%20tr&#236;nh%202016\3.%20Tham%20gia%20giao%20th&#244;ng%20an%20to&#224;n-VTV.wmv" TargetMode="External"/><Relationship Id="rId7" Type="http://schemas.openxmlformats.org/officeDocument/2006/relationships/image" Target="../media/image66.png"/><Relationship Id="rId2" Type="http://schemas.openxmlformats.org/officeDocument/2006/relationships/video" Target="file:///D:\T&#7852;P%20HU&#7844;N%20TO&#192;N%20QU&#7888;C%20TEEN\3-%20Gi&#225;o%20tr&#236;nh%202016\2.%20Nguy%20hi&#7875;m%20chuy&#7875;n%20h&#432;&#7899;ng%20t&#7847;m%20nh&#236;n%20b&#7883;%20che%20khu&#7845;t.mp4" TargetMode="External"/><Relationship Id="rId1" Type="http://schemas.openxmlformats.org/officeDocument/2006/relationships/video" Target="file:///D:\T&#7852;P%20HU&#7844;N%20TO&#192;N%20QU&#7888;C%20TEEN\3-%20Gi&#225;o%20tr&#236;nh%202016\1.%20&#272;i%20xe%20m&#225;y%20t&#7915;%20&#273;&#432;&#7901;ng%20nh&#7887;%20ra%20&#273;&#432;&#7901;ng%20l&#7899;n.wmv" TargetMode="External"/><Relationship Id="rId6" Type="http://schemas.openxmlformats.org/officeDocument/2006/relationships/hyperlink" Target="http://vtv.vn/video/ky-nang-tham-gia-giao-thong-thuc-hien-bao-hiem-bat-buoc-trach-nhiem-dan-su-cua-chu-xe-co-gioi-108727.htm" TargetMode="External"/><Relationship Id="rId5" Type="http://schemas.openxmlformats.org/officeDocument/2006/relationships/slideLayout" Target="../slideLayouts/slideLayout30.xml"/><Relationship Id="rId10" Type="http://schemas.openxmlformats.org/officeDocument/2006/relationships/image" Target="../media/image69.png"/><Relationship Id="rId4" Type="http://schemas.openxmlformats.org/officeDocument/2006/relationships/video" Target="file:///D:\T&#7852;P%20HU&#7844;N%20TO&#192;N%20QU&#7888;C%20TEEN\3-%20Gi&#225;o%20tr&#236;nh%202016\4.%20Nguy%20hi&#7875;m%20t&#7915;%20xe%20&#244;%20t&#244;%20&#273;ang%20d&#7915;ng%20&#273;&#7895;.wmv" TargetMode="External"/><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video" Target="file:///D:\T&#7852;P%20HU&#7844;N%20TO&#192;N%20QU&#7888;C%20TEEN\3-%20Gi&#225;o%20tr&#236;nh%202016\6.%20V&#432;&#7907;t%20xe%20khi%20t&#7847;m%20nh&#236;n%20b&#7883;%20che%20khu&#7845;t.wmv" TargetMode="External"/><Relationship Id="rId7" Type="http://schemas.openxmlformats.org/officeDocument/2006/relationships/image" Target="../media/image71.png"/><Relationship Id="rId2" Type="http://schemas.openxmlformats.org/officeDocument/2006/relationships/video" Target="file:///D:\T&#7852;P%20HU&#7844;N%20TO&#192;N%20QU&#7888;C%20TEEN\3-%20Gi&#225;o%20tr&#236;nh%202016\7.%20Khu&#7845;t%20t&#7847;m%20nh&#236;n%20t&#7841;i%20giao%20l&#7897;.wmv" TargetMode="External"/><Relationship Id="rId1" Type="http://schemas.openxmlformats.org/officeDocument/2006/relationships/video" Target="file:///D:\T&#7852;P%20HU&#7844;N%20TO&#192;N%20QU&#7888;C%20TEEN\3-%20Gi&#225;o%20tr&#236;nh%202016\8.%20Xe%20m&#225;y%20t&#7915;%20nh&#224;%20ra%20&#273;&#432;&#7901;ng.wmv" TargetMode="External"/><Relationship Id="rId6" Type="http://schemas.openxmlformats.org/officeDocument/2006/relationships/image" Target="../media/image70.png"/><Relationship Id="rId5" Type="http://schemas.openxmlformats.org/officeDocument/2006/relationships/slideLayout" Target="../slideLayouts/slideLayout30.xml"/><Relationship Id="rId4" Type="http://schemas.openxmlformats.org/officeDocument/2006/relationships/video" Target="file:///D:\T&#7852;P%20HU&#7844;N%20TO&#192;N%20QU&#7888;C%20TEEN\3-%20Gi&#225;o%20tr&#236;nh%202016\5.%20Ch&#432;&#7899;ng%20ng&#7841;i%20v&#7853;t%20b&#7845;t%20ng&#7901;.wmv" TargetMode="External"/><Relationship Id="rId9"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file:///D:\T&#7852;P%20HU&#7844;N%20TO&#192;N%20QU&#7888;C%20TEEN\3-%20Gi&#225;o%20tr&#236;nh%202016\9.%20Khu&#7845;t%20t&#7847;m%20nh&#236;n%20c&#7889;%20&#273;&#7883;nh.mp4" TargetMode="External"/><Relationship Id="rId1" Type="http://schemas.openxmlformats.org/officeDocument/2006/relationships/video" Target="file:///D:\T&#7852;P%20HU&#7844;N%20TO&#192;N%20QU&#7888;C%20TEEN\3-%20Gi&#225;o%20tr&#236;nh%202016\10.%20Khu&#7845;t%20t&#7847;m%20nh&#236;n%20di%20&#273;&#7897;ng.wmv" TargetMode="Externa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file:///D:\T&#7852;P%20HU&#7844;N%20TO&#192;N%20QU&#7888;C%20TEEN\3-%20Gi&#225;o%20tr&#236;nh%202016\12.%20B&#7845;t%20ng&#7901;%20kh&#225;ch%20quan.wmv" TargetMode="External"/><Relationship Id="rId1" Type="http://schemas.openxmlformats.org/officeDocument/2006/relationships/video" Target="file:///D:\T&#7852;P%20HU&#7844;N%20TO&#192;N%20QU&#7888;C%20TEEN\3-%20Gi&#225;o%20tr&#236;nh%202016\11.%20B&#7845;t%20ng&#7901;%20ch&#7911;%20quan.wmv" TargetMode="Externa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phunutoday.vn/dataimages/201110/original/images559459_15.JPG" TargetMode="Externa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4.xml"/><Relationship Id="rId1" Type="http://schemas.openxmlformats.org/officeDocument/2006/relationships/video" Target="file:///D:\T&#7852;P%20HU&#7844;N%20TO&#192;N%20QU&#7888;C%20TEEN\3-%20Gi&#225;o%20tr&#236;nh%202016\13.%20&#272;i%20xe%20&#273;&#7841;p%20d&#224;n%20h&#224;ng%20nganh.wmv" TargetMode="Externa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5.xml"/><Relationship Id="rId1" Type="http://schemas.openxmlformats.org/officeDocument/2006/relationships/video" Target="file:///D:\T&#7852;P%20HU&#7844;N%20TO&#192;N%20QU&#7888;C%20TEEN\3-%20Gi&#225;o%20tr&#236;nh%202016\14.%20&#272;u%20b&#225;m%20xe%20m&#225;y.mpg" TargetMode="Externa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video" Target="file:///D:\T&#7852;P%20HU&#7844;N%20TO&#192;N%20QU&#7888;C%20TEEN\3-%20Gi&#225;o%20tr&#236;nh%202016\15.%20&#272;i%20sai%20l&#224;n%20&#273;&#432;&#7901;ng.mpg" TargetMode="Externa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com.vn/imgres?imgurl=http://img.tamtay.vn/files/photo2/2010/5/22/21/647630/4bf7e6cf_4bfaf894_bicycle.jpg&amp;imgrefurl=http://photo.tamtay.vn/photo/prev/272279&amp;usg=__CnwMW5lVwAkf_iYlHVN0M6ANFww=&amp;h=358&amp;w=550&amp;sz=28&amp;hl=vi&amp;start=11&amp;sig2=RgOTeB8c5RrxzlG-Nl1xwA&amp;zoom=1&amp;tbnid=uM-x1s62QTiHlM:&amp;tbnh=87&amp;tbnw=133&amp;ei=NB6AToLiFMK0iQfNzt3ZDg&amp;prev=/search?q=xe+%C4%91%E1%BA%A1p&amp;hl=vi&amp;sa=N&amp;gbv=2&amp;tbm=isch&amp;itbs=1" TargetMode="External"/><Relationship Id="rId7"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hyperlink" Target="http://www.google.com.vn/imgres?imgurl=http://img368.imageshack.us/img368/8059/anh006pe3.jpg&amp;imgrefurl=http://www.dientuvietnam.net/forums/dien-tu-sang-tao-170/sang-tao-den-xe-dap-2-tech-19999/&amp;usg=__gv-PjGsGf-15Y4HkKDvxZZ6wnLs=&amp;h=640&amp;w=480&amp;sz=72&amp;hl=vi&amp;start=2&amp;sig2=MnC4g6FCEcACxPsSV6uXQg&amp;zoom=1&amp;tbnid=dD03dZxJ93IpcM:&amp;tbnh=137&amp;tbnw=103&amp;ei=9SmBTrbCHKa0iQer9aGYDw&amp;prev=/search?q=xe+%C4%91%E1%BA%A1p+c%C3%B3+%C4%91%C3%A8n&amp;hl=vi&amp;sa=N&amp;gbv=2&amp;tbm=isch&amp;itbs=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3.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3.xml"/><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xml"/><Relationship Id="rId1" Type="http://schemas.openxmlformats.org/officeDocument/2006/relationships/video" Target="file:///D:\T&#7852;P%20HU&#7844;N%20TO&#192;N%20QU&#7888;C%20TEEN\3-%20Gi&#225;o%20tr&#236;nh%202016\16.%20ATGT%20h&#7885;c%20&#273;&#432;&#7901;ng.wmv" TargetMode="Externa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6.xml"/><Relationship Id="rId1" Type="http://schemas.openxmlformats.org/officeDocument/2006/relationships/video" Target="file:///D:\HUONG\1.Dealer%20Activities\2013\Teen%202013\Giao%20trinh\Thu%20di%20xe%20may.wmv" TargetMode="External"/><Relationship Id="rId4" Type="http://schemas.openxmlformats.org/officeDocument/2006/relationships/image" Target="../media/image123.jpeg"/></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9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hyperlink" Target="http://www.google.com.vn/imgres?imgurl=http://img.tamtay.vn/files/photo2/2010/5/22/21/647630/4bf7e6cf_4bfaf894_bicycle.jpg&amp;imgrefurl=http://photo.tamtay.vn/photo/prev/272279&amp;usg=__CnwMW5lVwAkf_iYlHVN0M6ANFww=&amp;h=358&amp;w=550&amp;sz=28&amp;hl=vi&amp;start=11&amp;sig2=RgOTeB8c5RrxzlG-Nl1xwA&amp;zoom=1&amp;tbnid=uM-x1s62QTiHlM:&amp;tbnh=87&amp;tbnw=133&amp;ei=NB6AToLiFMK0iQfNzt3ZDg&amp;prev=/search?q=xe+%C4%91%E1%BA%A1p&amp;hl=vi&amp;sa=N&amp;gbv=2&amp;tbm=isch&amp;itbs=1" TargetMode="External"/><Relationship Id="rId7" Type="http://schemas.openxmlformats.org/officeDocument/2006/relationships/image" Target="../media/image135.jpe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134.jpeg"/><Relationship Id="rId5" Type="http://schemas.openxmlformats.org/officeDocument/2006/relationships/hyperlink" Target="http://www.honda.com.vn/Portals/0/Gallery/Products/6/_more/Vang_Vision.jpg" TargetMode="External"/><Relationship Id="rId10" Type="http://schemas.openxmlformats.org/officeDocument/2006/relationships/image" Target="../media/image138.jpeg"/><Relationship Id="rId4" Type="http://schemas.openxmlformats.org/officeDocument/2006/relationships/image" Target="../media/image91.jpeg"/><Relationship Id="rId9" Type="http://schemas.openxmlformats.org/officeDocument/2006/relationships/image" Target="../media/image137.jpe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1</a:t>
            </a:fld>
            <a:endParaRPr lang="en-US" altLang="en-US"/>
          </a:p>
        </p:txBody>
      </p:sp>
      <p:pic>
        <p:nvPicPr>
          <p:cNvPr id="80898" name="Picture 2" descr="C:\Users\F14114\Desktop\Bìa Teen book.jpg"/>
          <p:cNvPicPr>
            <a:picLocks noChangeAspect="1" noChangeArrowheads="1"/>
          </p:cNvPicPr>
          <p:nvPr/>
        </p:nvPicPr>
        <p:blipFill>
          <a:blip r:embed="rId3" cstate="print"/>
          <a:srcRect/>
          <a:stretch>
            <a:fillRect/>
          </a:stretch>
        </p:blipFill>
        <p:spPr bwMode="auto">
          <a:xfrm>
            <a:off x="-1" y="0"/>
            <a:ext cx="9268485"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498600" y="3590925"/>
            <a:ext cx="1981200" cy="369888"/>
          </a:xfrm>
          <a:prstGeom prst="rect">
            <a:avLst/>
          </a:prstGeom>
          <a:noFill/>
          <a:ln w="9525">
            <a:noFill/>
            <a:miter lim="800000"/>
            <a:headEnd/>
            <a:tailEnd/>
          </a:ln>
        </p:spPr>
        <p:txBody>
          <a:bodyPr>
            <a:spAutoFit/>
          </a:bodyPr>
          <a:lstStyle/>
          <a:p>
            <a:pPr algn="ctr" eaLnBrk="1" hangingPunct="1"/>
            <a:r>
              <a:rPr lang="en-US" altLang="en-US" u="sng"/>
              <a:t>xembaomoi.com</a:t>
            </a:r>
          </a:p>
        </p:txBody>
      </p:sp>
      <p:sp>
        <p:nvSpPr>
          <p:cNvPr id="34819" name="TextBox 7"/>
          <p:cNvSpPr txBox="1">
            <a:spLocks noChangeArrowheads="1"/>
          </p:cNvSpPr>
          <p:nvPr/>
        </p:nvSpPr>
        <p:spPr bwMode="auto">
          <a:xfrm>
            <a:off x="1524000" y="6488113"/>
            <a:ext cx="1981200" cy="369887"/>
          </a:xfrm>
          <a:prstGeom prst="rect">
            <a:avLst/>
          </a:prstGeom>
          <a:noFill/>
          <a:ln w="9525">
            <a:noFill/>
            <a:miter lim="800000"/>
            <a:headEnd/>
            <a:tailEnd/>
          </a:ln>
        </p:spPr>
        <p:txBody>
          <a:bodyPr>
            <a:spAutoFit/>
          </a:bodyPr>
          <a:lstStyle/>
          <a:p>
            <a:pPr algn="ctr" eaLnBrk="1" hangingPunct="1"/>
            <a:r>
              <a:rPr lang="en-US" altLang="en-US" u="sng"/>
              <a:t>laodong.com.vn</a:t>
            </a:r>
          </a:p>
        </p:txBody>
      </p:sp>
      <p:pic>
        <p:nvPicPr>
          <p:cNvPr id="257027" name="Picture 3"/>
          <p:cNvPicPr>
            <a:picLocks noChangeAspect="1" noChangeArrowheads="1"/>
          </p:cNvPicPr>
          <p:nvPr/>
        </p:nvPicPr>
        <p:blipFill>
          <a:blip r:embed="rId2" cstate="print"/>
          <a:srcRect/>
          <a:stretch>
            <a:fillRect/>
          </a:stretch>
        </p:blipFill>
        <p:spPr bwMode="auto">
          <a:xfrm>
            <a:off x="762000" y="1198563"/>
            <a:ext cx="3654425" cy="24304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4824" name="TextBox 7"/>
          <p:cNvSpPr txBox="1">
            <a:spLocks noChangeArrowheads="1"/>
          </p:cNvSpPr>
          <p:nvPr/>
        </p:nvSpPr>
        <p:spPr bwMode="auto">
          <a:xfrm>
            <a:off x="5194300" y="3592513"/>
            <a:ext cx="2476500" cy="369887"/>
          </a:xfrm>
          <a:prstGeom prst="rect">
            <a:avLst/>
          </a:prstGeom>
          <a:noFill/>
          <a:ln w="9525">
            <a:noFill/>
            <a:miter lim="800000"/>
            <a:headEnd/>
            <a:tailEnd/>
          </a:ln>
        </p:spPr>
        <p:txBody>
          <a:bodyPr>
            <a:spAutoFit/>
          </a:bodyPr>
          <a:lstStyle/>
          <a:p>
            <a:pPr algn="ctr" eaLnBrk="1" hangingPunct="1"/>
            <a:r>
              <a:rPr lang="en-US" altLang="en-US" u="sng"/>
              <a:t>atgt.vn</a:t>
            </a:r>
          </a:p>
        </p:txBody>
      </p:sp>
      <p:sp>
        <p:nvSpPr>
          <p:cNvPr id="14" name="Rectangle 13"/>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5"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sp>
        <p:nvSpPr>
          <p:cNvPr id="39947" name="TextBox 7"/>
          <p:cNvSpPr txBox="1">
            <a:spLocks noChangeArrowheads="1"/>
          </p:cNvSpPr>
          <p:nvPr/>
        </p:nvSpPr>
        <p:spPr bwMode="auto">
          <a:xfrm>
            <a:off x="5441950" y="6496028"/>
            <a:ext cx="1981200" cy="369887"/>
          </a:xfrm>
          <a:prstGeom prst="rect">
            <a:avLst/>
          </a:prstGeom>
          <a:noFill/>
          <a:ln w="9525">
            <a:noFill/>
            <a:miter lim="800000"/>
            <a:headEnd/>
            <a:tailEnd/>
          </a:ln>
        </p:spPr>
        <p:txBody>
          <a:bodyPr>
            <a:spAutoFit/>
          </a:bodyPr>
          <a:lstStyle/>
          <a:p>
            <a:pPr algn="ctr" eaLnBrk="1" hangingPunct="1"/>
            <a:r>
              <a:rPr lang="en-US" altLang="en-US" u="sng" dirty="0"/>
              <a:t>nld.com.vn</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62500" y="1162050"/>
            <a:ext cx="3400425" cy="2495550"/>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37476" y="4048125"/>
            <a:ext cx="3695700" cy="251460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14887" y="4048125"/>
            <a:ext cx="3295650" cy="247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7027"/>
                                        </p:tgtEl>
                                        <p:attrNameLst>
                                          <p:attrName>style.visibility</p:attrName>
                                        </p:attrNameLst>
                                      </p:cBhvr>
                                      <p:to>
                                        <p:strVal val="visible"/>
                                      </p:to>
                                    </p:set>
                                    <p:animEffect transition="in" filter="wipe(down)">
                                      <p:cBhvr>
                                        <p:cTn id="12" dur="500"/>
                                        <p:tgtEl>
                                          <p:spTgt spid="2570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wipe(down)">
                                      <p:cBhvr>
                                        <p:cTn id="15" dur="500"/>
                                        <p:tgtEl>
                                          <p:spTgt spid="348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824"/>
                                        </p:tgtEl>
                                        <p:attrNameLst>
                                          <p:attrName>style.visibility</p:attrName>
                                        </p:attrNameLst>
                                      </p:cBhvr>
                                      <p:to>
                                        <p:strVal val="visible"/>
                                      </p:to>
                                    </p:set>
                                    <p:animEffect transition="in" filter="wipe(down)">
                                      <p:cBhvr>
                                        <p:cTn id="23" dur="500"/>
                                        <p:tgtEl>
                                          <p:spTgt spid="348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819"/>
                                        </p:tgtEl>
                                        <p:attrNameLst>
                                          <p:attrName>style.visibility</p:attrName>
                                        </p:attrNameLst>
                                      </p:cBhvr>
                                      <p:to>
                                        <p:strVal val="visible"/>
                                      </p:to>
                                    </p:set>
                                    <p:animEffect transition="in" filter="wipe(down)">
                                      <p:cBhvr>
                                        <p:cTn id="31" dur="500"/>
                                        <p:tgtEl>
                                          <p:spTgt spid="348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947"/>
                                        </p:tgtEl>
                                        <p:attrNameLst>
                                          <p:attrName>style.visibility</p:attrName>
                                        </p:attrNameLst>
                                      </p:cBhvr>
                                      <p:to>
                                        <p:strVal val="visible"/>
                                      </p:to>
                                    </p:set>
                                    <p:animEffect transition="in" filter="wipe(down)">
                                      <p:cBhvr>
                                        <p:cTn id="39" dur="500"/>
                                        <p:tgtEl>
                                          <p:spTgt spid="3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p:bldP spid="34824" grpId="0"/>
      <p:bldP spid="14" grpId="0" build="allAtOnce"/>
      <p:bldP spid="399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34"/>
          <p:cNvSpPr>
            <a:spLocks noChangeArrowheads="1"/>
          </p:cNvSpPr>
          <p:nvPr/>
        </p:nvSpPr>
        <p:spPr bwMode="auto">
          <a:xfrm>
            <a:off x="152400" y="6096000"/>
            <a:ext cx="8915400" cy="6858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sz="2000" b="1">
              <a:solidFill>
                <a:schemeClr val="tx1"/>
              </a:solidFill>
              <a:latin typeface="Tahoma" pitchFamily="34" charset="0"/>
              <a:cs typeface="Tahoma" pitchFamily="34" charset="0"/>
            </a:endParaRPr>
          </a:p>
        </p:txBody>
      </p:sp>
      <p:sp>
        <p:nvSpPr>
          <p:cNvPr id="25" name="Rounded Rectangle 24"/>
          <p:cNvSpPr/>
          <p:nvPr/>
        </p:nvSpPr>
        <p:spPr>
          <a:xfrm>
            <a:off x="76200" y="3276600"/>
            <a:ext cx="8991600" cy="2743200"/>
          </a:xfrm>
          <a:prstGeom prst="roundRect">
            <a:avLst/>
          </a:prstGeom>
          <a:solidFill>
            <a:srgbClr val="FFF3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4" name="Rounded Rectangle 23"/>
          <p:cNvSpPr/>
          <p:nvPr/>
        </p:nvSpPr>
        <p:spPr>
          <a:xfrm>
            <a:off x="4065588" y="685800"/>
            <a:ext cx="5029200" cy="2514600"/>
          </a:xfrm>
          <a:prstGeom prst="roundRect">
            <a:avLst/>
          </a:prstGeom>
          <a:solidFill>
            <a:srgbClr val="E7FF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3" name="Rounded Rectangle 22"/>
          <p:cNvSpPr/>
          <p:nvPr/>
        </p:nvSpPr>
        <p:spPr>
          <a:xfrm>
            <a:off x="26988" y="685800"/>
            <a:ext cx="3962400" cy="2514600"/>
          </a:xfrm>
          <a:prstGeom prst="roundRect">
            <a:avLst/>
          </a:prstGeom>
          <a:solidFill>
            <a:srgbClr val="E7FFE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6" name="TextBox 5"/>
          <p:cNvSpPr txBox="1">
            <a:spLocks noChangeArrowheads="1"/>
          </p:cNvSpPr>
          <p:nvPr/>
        </p:nvSpPr>
        <p:spPr bwMode="auto">
          <a:xfrm>
            <a:off x="484188" y="701675"/>
            <a:ext cx="3429000" cy="584200"/>
          </a:xfrm>
          <a:prstGeom prst="rect">
            <a:avLst/>
          </a:prstGeom>
          <a:noFill/>
          <a:ln w="9525">
            <a:noFill/>
            <a:miter lim="800000"/>
            <a:headEnd/>
            <a:tailEnd/>
          </a:ln>
        </p:spPr>
        <p:txBody>
          <a:bodyPr>
            <a:spAutoFit/>
          </a:bodyPr>
          <a:lstStyle/>
          <a:p>
            <a:pPr algn="ctr" eaLnBrk="1" hangingPunct="1"/>
            <a:r>
              <a:rPr lang="en-US" altLang="en-US" sz="1600" b="1" dirty="0" err="1">
                <a:solidFill>
                  <a:srgbClr val="FF0066"/>
                </a:solidFill>
                <a:latin typeface="Tahoma" pitchFamily="34" charset="0"/>
                <a:cs typeface="Tahoma" pitchFamily="34" charset="0"/>
              </a:rPr>
              <a:t>Học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và</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trau</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dồi</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Luật</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Giao</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thông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đường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bộ</a:t>
            </a:r>
            <a:endParaRPr lang="en-US" altLang="en-US" sz="1600" b="1" dirty="0">
              <a:solidFill>
                <a:srgbClr val="FF0066"/>
              </a:solidFill>
              <a:latin typeface="Tahoma" pitchFamily="34" charset="0"/>
              <a:cs typeface="Tahoma" pitchFamily="34" charset="0"/>
            </a:endParaRPr>
          </a:p>
        </p:txBody>
      </p:sp>
      <p:sp>
        <p:nvSpPr>
          <p:cNvPr id="7" name="Oval 6"/>
          <p:cNvSpPr/>
          <p:nvPr/>
        </p:nvSpPr>
        <p:spPr>
          <a:xfrm>
            <a:off x="179388" y="7620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1</a:t>
            </a:r>
          </a:p>
        </p:txBody>
      </p:sp>
      <p:pic>
        <p:nvPicPr>
          <p:cNvPr id="8" name="Picture 2" descr="http://t3.gstatic.com/images?q=tbn:ANd9GcRfodqVfyo5MNDdW7_6TZnm5UTULgJD7RJvvIF_zdfD65p6sYLPOtOXEl0C">
            <a:hlinkClick r:id="rId3"/>
          </p:cNvPr>
          <p:cNvPicPr>
            <a:picLocks noChangeAspect="1" noChangeArrowheads="1"/>
          </p:cNvPicPr>
          <p:nvPr/>
        </p:nvPicPr>
        <p:blipFill>
          <a:blip r:embed="rId4" cstate="print"/>
          <a:srcRect/>
          <a:stretch>
            <a:fillRect/>
          </a:stretch>
        </p:blipFill>
        <p:spPr bwMode="auto">
          <a:xfrm>
            <a:off x="1474788" y="1295400"/>
            <a:ext cx="1246187" cy="1828800"/>
          </a:xfrm>
          <a:prstGeom prst="rect">
            <a:avLst/>
          </a:prstGeom>
          <a:noFill/>
          <a:ln w="9525">
            <a:noFill/>
            <a:miter lim="800000"/>
            <a:headEnd/>
            <a:tailEnd/>
          </a:ln>
        </p:spPr>
      </p:pic>
      <p:pic>
        <p:nvPicPr>
          <p:cNvPr id="10" name="Picture 4" descr="http://www.honda.com.vn/Portals/0/Gallery/Products/114/_thumbs/Do%20den%20xam.jpg">
            <a:hlinkClick r:id="rId5"/>
          </p:cNvPr>
          <p:cNvPicPr>
            <a:picLocks noChangeAspect="1" noChangeArrowheads="1"/>
          </p:cNvPicPr>
          <p:nvPr/>
        </p:nvPicPr>
        <p:blipFill>
          <a:blip r:embed="rId6" cstate="print"/>
          <a:srcRect l="8333"/>
          <a:stretch>
            <a:fillRect/>
          </a:stretch>
        </p:blipFill>
        <p:spPr bwMode="auto">
          <a:xfrm>
            <a:off x="4114800" y="1600200"/>
            <a:ext cx="1524000" cy="1246188"/>
          </a:xfrm>
          <a:prstGeom prst="rect">
            <a:avLst/>
          </a:prstGeom>
          <a:noFill/>
          <a:ln w="9525">
            <a:noFill/>
            <a:miter lim="800000"/>
            <a:headEnd/>
            <a:tailEnd/>
          </a:ln>
        </p:spPr>
      </p:pic>
      <p:pic>
        <p:nvPicPr>
          <p:cNvPr id="11" name="Picture 6" descr="http://www.honda.com.vn/Portals/0/Gallery/Products/6/_thumbs/Vang_Vision.jpg">
            <a:hlinkClick r:id="rId7"/>
          </p:cNvPr>
          <p:cNvPicPr>
            <a:picLocks noChangeAspect="1" noChangeArrowheads="1"/>
          </p:cNvPicPr>
          <p:nvPr/>
        </p:nvPicPr>
        <p:blipFill>
          <a:blip r:embed="rId8" cstate="print"/>
          <a:srcRect/>
          <a:stretch>
            <a:fillRect/>
          </a:stretch>
        </p:blipFill>
        <p:spPr bwMode="auto">
          <a:xfrm>
            <a:off x="7620000" y="1295400"/>
            <a:ext cx="1393825" cy="990600"/>
          </a:xfrm>
          <a:prstGeom prst="rect">
            <a:avLst/>
          </a:prstGeom>
          <a:noFill/>
          <a:ln w="9525">
            <a:noFill/>
            <a:miter lim="800000"/>
            <a:headEnd/>
            <a:tailEnd/>
          </a:ln>
        </p:spPr>
      </p:pic>
      <p:sp>
        <p:nvSpPr>
          <p:cNvPr id="12" name="Rectangle 11"/>
          <p:cNvSpPr>
            <a:spLocks noChangeArrowheads="1"/>
          </p:cNvSpPr>
          <p:nvPr/>
        </p:nvSpPr>
        <p:spPr bwMode="auto">
          <a:xfrm>
            <a:off x="5638800" y="1554163"/>
            <a:ext cx="2667000" cy="1570037"/>
          </a:xfrm>
          <a:prstGeom prst="rect">
            <a:avLst/>
          </a:prstGeom>
          <a:noFill/>
          <a:ln w="9525">
            <a:noFill/>
            <a:miter lim="800000"/>
            <a:headEnd/>
            <a:tailEnd/>
          </a:ln>
        </p:spPr>
        <p:txBody>
          <a:bodyPr>
            <a:spAutoFit/>
          </a:bodyPr>
          <a:lstStyle/>
          <a:p>
            <a:pPr eaLnBrk="1" hangingPunct="1"/>
            <a:r>
              <a:rPr lang="en-US" altLang="en-US" sz="1600" b="1" dirty="0" err="1">
                <a:latin typeface="Tahoma" pitchFamily="34" charset="0"/>
                <a:cs typeface="Tahoma" pitchFamily="34" charset="0"/>
              </a:rPr>
              <a:t>Vận</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tốc</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tối</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đa</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Xe</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ga</a:t>
            </a:r>
            <a:r>
              <a:rPr lang="en-US" altLang="en-US" sz="1600" b="1" dirty="0">
                <a:latin typeface="Tahoma" pitchFamily="34" charset="0"/>
                <a:cs typeface="Tahoma" pitchFamily="34" charset="0"/>
              </a:rPr>
              <a:t> hay </a:t>
            </a:r>
            <a:r>
              <a:rPr lang="en-US" altLang="en-US" sz="1600" b="1" dirty="0" err="1">
                <a:latin typeface="Tahoma" pitchFamily="34" charset="0"/>
                <a:cs typeface="Tahoma" pitchFamily="34" charset="0"/>
              </a:rPr>
              <a:t>số</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Phanh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thường</a:t>
            </a:r>
            <a:r>
              <a:rPr lang="en-US" altLang="en-US" sz="1600" b="1" dirty="0">
                <a:latin typeface="Tahoma" pitchFamily="34" charset="0"/>
                <a:cs typeface="Tahoma" pitchFamily="34" charset="0"/>
              </a:rPr>
              <a:t> hay </a:t>
            </a:r>
            <a:r>
              <a:rPr lang="en-US" altLang="en-US" sz="1600" b="1" dirty="0" err="1">
                <a:latin typeface="Tahoma" pitchFamily="34" charset="0"/>
                <a:cs typeface="Tahoma" pitchFamily="34" charset="0"/>
              </a:rPr>
              <a:t>phanh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kết</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hợp</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Có</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những</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tính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năng</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nào</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giúp</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lái</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xe</a:t>
            </a:r>
            <a:r>
              <a:rPr lang="en-US" altLang="en-US" sz="1600" b="1" dirty="0">
                <a:latin typeface="Tahoma" pitchFamily="34" charset="0"/>
                <a:cs typeface="Tahoma" pitchFamily="34" charset="0"/>
              </a:rPr>
              <a:t> an </a:t>
            </a:r>
            <a:r>
              <a:rPr lang="en-US" altLang="en-US" sz="1600" b="1" dirty="0" err="1">
                <a:latin typeface="Tahoma" pitchFamily="34" charset="0"/>
                <a:cs typeface="Tahoma" pitchFamily="34" charset="0"/>
              </a:rPr>
              <a:t>toàn</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v.v</a:t>
            </a:r>
            <a:endParaRPr lang="en-US" altLang="en-US" sz="1600" b="1" dirty="0">
              <a:latin typeface="Tahoma" pitchFamily="34" charset="0"/>
              <a:cs typeface="Tahoma" pitchFamily="34" charset="0"/>
            </a:endParaRPr>
          </a:p>
        </p:txBody>
      </p:sp>
      <p:sp>
        <p:nvSpPr>
          <p:cNvPr id="14" name="Oval 13"/>
          <p:cNvSpPr/>
          <p:nvPr/>
        </p:nvSpPr>
        <p:spPr>
          <a:xfrm>
            <a:off x="4217988" y="7620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2</a:t>
            </a:r>
          </a:p>
        </p:txBody>
      </p:sp>
      <p:sp>
        <p:nvSpPr>
          <p:cNvPr id="16" name="Oval 15"/>
          <p:cNvSpPr/>
          <p:nvPr/>
        </p:nvSpPr>
        <p:spPr>
          <a:xfrm>
            <a:off x="685800" y="33528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3</a:t>
            </a:r>
          </a:p>
        </p:txBody>
      </p:sp>
      <p:sp>
        <p:nvSpPr>
          <p:cNvPr id="17" name="TextBox 16"/>
          <p:cNvSpPr txBox="1">
            <a:spLocks noChangeArrowheads="1"/>
          </p:cNvSpPr>
          <p:nvPr/>
        </p:nvSpPr>
        <p:spPr bwMode="auto">
          <a:xfrm>
            <a:off x="685800" y="3327400"/>
            <a:ext cx="8382000" cy="338138"/>
          </a:xfrm>
          <a:prstGeom prst="rect">
            <a:avLst/>
          </a:prstGeom>
          <a:noFill/>
          <a:ln w="9525">
            <a:noFill/>
            <a:miter lim="800000"/>
            <a:headEnd/>
            <a:tailEnd/>
          </a:ln>
        </p:spPr>
        <p:txBody>
          <a:bodyPr>
            <a:spAutoFit/>
          </a:bodyPr>
          <a:lstStyle/>
          <a:p>
            <a:pPr algn="ctr" eaLnBrk="1" hangingPunct="1"/>
            <a:r>
              <a:rPr lang="en-US" altLang="en-US" sz="1600" b="1">
                <a:solidFill>
                  <a:srgbClr val="FF0066"/>
                </a:solidFill>
                <a:latin typeface="Tahoma" pitchFamily="34" charset="0"/>
                <a:cs typeface="Tahoma" pitchFamily="34" charset="0"/>
              </a:rPr>
              <a:t>Học và thi lấy giấy phép lái xe mô tô hạng A1 </a:t>
            </a:r>
            <a:r>
              <a:rPr lang="en-US" altLang="en-US" sz="1400" b="1">
                <a:latin typeface="Tahoma" pitchFamily="34" charset="0"/>
                <a:cs typeface="Tahoma" pitchFamily="34" charset="0"/>
              </a:rPr>
              <a:t>(chỉ khi đủ sức khỏe và 18 tuổi) </a:t>
            </a:r>
            <a:endParaRPr lang="en-US" altLang="en-US" sz="1600" b="1">
              <a:latin typeface="Tahoma" pitchFamily="34" charset="0"/>
              <a:cs typeface="Tahoma" pitchFamily="34" charset="0"/>
            </a:endParaRPr>
          </a:p>
        </p:txBody>
      </p:sp>
      <p:pic>
        <p:nvPicPr>
          <p:cNvPr id="18" name="Picture 7"/>
          <p:cNvPicPr>
            <a:picLocks noChangeAspect="1" noChangeArrowheads="1"/>
          </p:cNvPicPr>
          <p:nvPr/>
        </p:nvPicPr>
        <p:blipFill>
          <a:blip r:embed="rId9" cstate="print"/>
          <a:srcRect t="19608" b="1961"/>
          <a:stretch>
            <a:fillRect/>
          </a:stretch>
        </p:blipFill>
        <p:spPr bwMode="auto">
          <a:xfrm>
            <a:off x="457200" y="3859213"/>
            <a:ext cx="1676400" cy="1971675"/>
          </a:xfrm>
          <a:prstGeom prst="rect">
            <a:avLst/>
          </a:prstGeom>
          <a:noFill/>
          <a:ln w="9525">
            <a:noFill/>
            <a:miter lim="800000"/>
            <a:headEnd/>
            <a:tailEnd/>
          </a:ln>
        </p:spPr>
      </p:pic>
      <p:sp>
        <p:nvSpPr>
          <p:cNvPr id="19" name="TextBox 18"/>
          <p:cNvSpPr txBox="1">
            <a:spLocks noChangeArrowheads="1"/>
          </p:cNvSpPr>
          <p:nvPr/>
        </p:nvSpPr>
        <p:spPr bwMode="auto">
          <a:xfrm>
            <a:off x="2286000" y="3697288"/>
            <a:ext cx="6858000" cy="2169825"/>
          </a:xfrm>
          <a:prstGeom prst="rect">
            <a:avLst/>
          </a:prstGeom>
          <a:noFill/>
          <a:ln w="9525">
            <a:solidFill>
              <a:srgbClr val="0000FF"/>
            </a:solidFill>
            <a:prstDash val="dash"/>
            <a:miter lim="800000"/>
            <a:headEnd/>
            <a:tailEnd/>
          </a:ln>
        </p:spPr>
        <p:txBody>
          <a:bodyPr wrap="square">
            <a:spAutoFit/>
          </a:bodyPr>
          <a:lstStyle/>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hiểu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endParaRPr lang="en-US" altLang="en-US" b="1"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kỹ</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năng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Lái</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xe</a:t>
            </a:r>
            <a:r>
              <a:rPr lang="en-US" altLang="en-US" b="1" dirty="0" smtClean="0">
                <a:latin typeface="Tahoma" pitchFamily="34" charset="0"/>
                <a:cs typeface="Tahoma" pitchFamily="34" charset="0"/>
              </a:rPr>
              <a:t> 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cơ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bản</a:t>
            </a:r>
            <a:r>
              <a:rPr lang="en-US" altLang="en-US" b="1" dirty="0">
                <a:latin typeface="Tahoma" pitchFamily="34" charset="0"/>
                <a:cs typeface="Tahoma" pitchFamily="34" charset="0"/>
              </a:rPr>
              <a:t>: </a:t>
            </a:r>
            <a:r>
              <a:rPr lang="en-US" altLang="en-US" dirty="0" err="1">
                <a:latin typeface="Tahoma" pitchFamily="34" charset="0"/>
                <a:cs typeface="Tahoma" pitchFamily="34" charset="0"/>
              </a:rPr>
              <a:t>Kiểm</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tra</a:t>
            </a:r>
            <a:r>
              <a:rPr lang="en-US" altLang="en-US" dirty="0">
                <a:latin typeface="Tahoma" pitchFamily="34" charset="0"/>
                <a:cs typeface="Tahoma" pitchFamily="34" charset="0"/>
              </a:rPr>
              <a:t> </a:t>
            </a:r>
            <a:r>
              <a:rPr lang="en-US" altLang="en-US" dirty="0" err="1">
                <a:latin typeface="Tahoma" pitchFamily="34" charset="0"/>
                <a:cs typeface="Tahoma" pitchFamily="34" charset="0"/>
              </a:rPr>
              <a:t>xe</a:t>
            </a:r>
            <a:r>
              <a:rPr lang="en-US" altLang="en-US" dirty="0">
                <a:latin typeface="Tahoma" pitchFamily="34" charset="0"/>
                <a:cs typeface="Tahoma" pitchFamily="34" charset="0"/>
              </a:rPr>
              <a:t>,                          </a:t>
            </a:r>
          </a:p>
          <a:p>
            <a:pPr eaLnBrk="1" hangingPunct="1">
              <a:lnSpc>
                <a:spcPct val="150000"/>
              </a:lnSpc>
              <a:buFont typeface="Arial" charset="0"/>
              <a:buNone/>
            </a:pPr>
            <a:r>
              <a:rPr lang="en-US" altLang="en-US" dirty="0">
                <a:latin typeface="Tahoma" pitchFamily="34" charset="0"/>
                <a:cs typeface="Tahoma" pitchFamily="34" charset="0"/>
              </a:rPr>
              <a:t>  </a:t>
            </a:r>
            <a:r>
              <a:rPr lang="en-US" altLang="en-US" dirty="0" err="1">
                <a:latin typeface="Tahoma" pitchFamily="34" charset="0"/>
                <a:cs typeface="Tahoma" pitchFamily="34" charset="0"/>
              </a:rPr>
              <a:t>tư</a:t>
            </a:r>
            <a:r>
              <a:rPr lang="en-US" altLang="en-US" dirty="0">
                <a:latin typeface="Tahoma" pitchFamily="34" charset="0"/>
                <a:cs typeface="Tahoma" pitchFamily="34" charset="0"/>
              </a:rPr>
              <a:t> </a:t>
            </a:r>
            <a:r>
              <a:rPr lang="en-US" altLang="en-US" dirty="0" err="1">
                <a:latin typeface="Tahoma" pitchFamily="34" charset="0"/>
                <a:cs typeface="Tahoma" pitchFamily="34" charset="0"/>
              </a:rPr>
              <a:t>thế</a:t>
            </a:r>
            <a:r>
              <a:rPr lang="en-US" altLang="en-US" dirty="0">
                <a:latin typeface="Tahoma" pitchFamily="34" charset="0"/>
                <a:cs typeface="Tahoma" pitchFamily="34" charset="0"/>
              </a:rPr>
              <a:t> </a:t>
            </a:r>
            <a:r>
              <a:rPr lang="en-US" altLang="en-US" dirty="0" err="1">
                <a:latin typeface="Tahoma" pitchFamily="34" charset="0"/>
                <a:cs typeface="Tahoma" pitchFamily="34" charset="0"/>
              </a:rPr>
              <a:t>lái</a:t>
            </a:r>
            <a:r>
              <a:rPr lang="en-US" altLang="en-US" dirty="0">
                <a:latin typeface="Tahoma" pitchFamily="34" charset="0"/>
                <a:cs typeface="Tahoma" pitchFamily="34" charset="0"/>
              </a:rPr>
              <a:t> </a:t>
            </a:r>
            <a:r>
              <a:rPr lang="en-US" altLang="en-US" dirty="0" err="1">
                <a:latin typeface="Tahoma" pitchFamily="34" charset="0"/>
                <a:cs typeface="Tahoma" pitchFamily="34" charset="0"/>
              </a:rPr>
              <a:t>xe</a:t>
            </a:r>
            <a:r>
              <a:rPr lang="en-US" altLang="en-US" dirty="0">
                <a:latin typeface="Tahoma" pitchFamily="34" charset="0"/>
                <a:cs typeface="Tahoma" pitchFamily="34" charset="0"/>
              </a:rPr>
              <a:t>, </a:t>
            </a:r>
            <a:r>
              <a:rPr lang="en-US" altLang="en-US" dirty="0" err="1">
                <a:latin typeface="Tahoma" pitchFamily="34" charset="0"/>
                <a:cs typeface="Tahoma" pitchFamily="34" charset="0"/>
              </a:rPr>
              <a:t>cua</a:t>
            </a:r>
            <a:r>
              <a:rPr lang="en-US" altLang="en-US" dirty="0">
                <a:latin typeface="Tahoma" pitchFamily="34" charset="0"/>
                <a:cs typeface="Tahoma" pitchFamily="34" charset="0"/>
              </a:rPr>
              <a:t> </a:t>
            </a:r>
            <a:r>
              <a:rPr lang="en-US" altLang="en-US" dirty="0" err="1">
                <a:latin typeface="Tahoma" pitchFamily="34" charset="0"/>
                <a:cs typeface="Tahoma" pitchFamily="34" charset="0"/>
              </a:rPr>
              <a:t>vòng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thăng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bằng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phanh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khẩn</a:t>
            </a:r>
            <a:r>
              <a:rPr lang="en-US" altLang="en-US" dirty="0">
                <a:latin typeface="Tahoma" pitchFamily="34" charset="0"/>
                <a:cs typeface="Tahoma" pitchFamily="34" charset="0"/>
              </a:rPr>
              <a:t> </a:t>
            </a:r>
            <a:r>
              <a:rPr lang="en-US" altLang="en-US" dirty="0" err="1">
                <a:latin typeface="Tahoma" pitchFamily="34" charset="0"/>
                <a:cs typeface="Tahoma" pitchFamily="34" charset="0"/>
              </a:rPr>
              <a:t>cấp</a:t>
            </a:r>
            <a:endParaRPr lang="en-US" altLang="en-US"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xe</a:t>
            </a:r>
            <a:r>
              <a:rPr lang="en-US" altLang="en-US" b="1" dirty="0">
                <a:latin typeface="Tahoma" pitchFamily="34" charset="0"/>
                <a:cs typeface="Tahoma" pitchFamily="34" charset="0"/>
              </a:rPr>
              <a:t> an </a:t>
            </a:r>
            <a:r>
              <a:rPr lang="en-US" altLang="en-US" b="1" dirty="0" err="1">
                <a:latin typeface="Tahoma" pitchFamily="34" charset="0"/>
                <a:cs typeface="Tahoma" pitchFamily="34" charset="0"/>
              </a:rPr>
              <a:t>toàn</a:t>
            </a:r>
            <a:endParaRPr lang="en-US" altLang="en-US" b="1"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lấy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giấy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phép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xe</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mô</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tô</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hạng</a:t>
            </a:r>
            <a:r>
              <a:rPr lang="en-US" altLang="en-US" b="1" dirty="0">
                <a:latin typeface="Tahoma" pitchFamily="34" charset="0"/>
                <a:cs typeface="Tahoma" pitchFamily="34" charset="0"/>
              </a:rPr>
              <a:t> A1</a:t>
            </a:r>
          </a:p>
        </p:txBody>
      </p:sp>
      <p:sp>
        <p:nvSpPr>
          <p:cNvPr id="20" name="TextBox 19"/>
          <p:cNvSpPr txBox="1">
            <a:spLocks noChangeArrowheads="1"/>
          </p:cNvSpPr>
          <p:nvPr/>
        </p:nvSpPr>
        <p:spPr bwMode="auto">
          <a:xfrm>
            <a:off x="76200" y="6151563"/>
            <a:ext cx="8915400" cy="615553"/>
          </a:xfrm>
          <a:prstGeom prst="rect">
            <a:avLst/>
          </a:prstGeom>
          <a:noFill/>
          <a:ln w="9525">
            <a:noFill/>
            <a:miter lim="800000"/>
            <a:headEnd/>
            <a:tailEnd/>
          </a:ln>
        </p:spPr>
        <p:txBody>
          <a:bodyPr wrap="square">
            <a:spAutoFit/>
          </a:bodyPr>
          <a:lstStyle/>
          <a:p>
            <a:pPr algn="ctr" eaLnBrk="1" hangingPunct="1"/>
            <a:r>
              <a:rPr lang="en-US" altLang="en-US" sz="1700" b="1" i="1" dirty="0" err="1">
                <a:latin typeface="Tahoma" pitchFamily="34" charset="0"/>
                <a:cs typeface="Tahoma" pitchFamily="34" charset="0"/>
              </a:rPr>
              <a:t>Hãy</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trang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bị</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cho</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mình</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đầy</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đủ</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các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kiến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thức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và</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kỹ</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năng</a:t>
            </a:r>
            <a:r>
              <a:rPr lang="en-US" altLang="en-US" sz="1700" b="1" i="1" dirty="0">
                <a:latin typeface="Tahoma" pitchFamily="34" charset="0"/>
                <a:cs typeface="Tahoma" pitchFamily="34" charset="0"/>
              </a:rPr>
              <a:t> </a:t>
            </a:r>
            <a:r>
              <a:rPr lang="en-US" altLang="en-US" sz="1700" b="1" i="1" dirty="0" err="1" smtClean="0">
                <a:latin typeface="Tahoma" pitchFamily="34" charset="0"/>
                <a:cs typeface="Tahoma" pitchFamily="34" charset="0"/>
              </a:rPr>
              <a:t>Lái</a:t>
            </a:r>
            <a:r>
              <a:rPr lang="en-US" altLang="en-US" sz="1700" b="1" i="1" dirty="0" smtClean="0">
                <a:latin typeface="Tahoma" pitchFamily="34" charset="0"/>
                <a:cs typeface="Tahoma" pitchFamily="34" charset="0"/>
              </a:rPr>
              <a:t> </a:t>
            </a:r>
            <a:r>
              <a:rPr lang="en-US" altLang="en-US" sz="1700" b="1" i="1" dirty="0" err="1" smtClean="0">
                <a:latin typeface="Tahoma" pitchFamily="34" charset="0"/>
                <a:cs typeface="Tahoma" pitchFamily="34" charset="0"/>
              </a:rPr>
              <a:t>xe</a:t>
            </a:r>
            <a:r>
              <a:rPr lang="en-US" altLang="en-US" sz="1700" b="1" i="1" dirty="0" smtClean="0">
                <a:latin typeface="Tahoma" pitchFamily="34" charset="0"/>
                <a:cs typeface="Tahoma" pitchFamily="34" charset="0"/>
              </a:rPr>
              <a:t> an </a:t>
            </a:r>
            <a:r>
              <a:rPr lang="en-US" altLang="en-US" sz="1700" b="1" i="1" dirty="0" err="1" smtClean="0">
                <a:latin typeface="Tahoma" pitchFamily="34" charset="0"/>
                <a:cs typeface="Tahoma" pitchFamily="34" charset="0"/>
              </a:rPr>
              <a:t>toàn</a:t>
            </a:r>
            <a:r>
              <a:rPr lang="en-US" altLang="en-US" sz="1700" b="1" i="1" dirty="0" smtClean="0">
                <a:latin typeface="Tahoma" pitchFamily="34" charset="0"/>
                <a:cs typeface="Tahoma" pitchFamily="34" charset="0"/>
              </a:rPr>
              <a:t> </a:t>
            </a:r>
            <a:r>
              <a:rPr lang="en-US" altLang="en-US" sz="1700" b="1" i="1" dirty="0" err="1">
                <a:latin typeface="Tahoma" pitchFamily="34" charset="0"/>
                <a:cs typeface="Tahoma" pitchFamily="34" charset="0"/>
              </a:rPr>
              <a:t>cần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thiết</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trước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khi</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có</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đủ</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điều</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kiện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tham</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gia</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giao</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thông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bằng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xe</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mô</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tô</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xe</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gắn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máy</a:t>
            </a:r>
            <a:endParaRPr lang="en-US" altLang="en-US" sz="1700" b="1" i="1" dirty="0">
              <a:latin typeface="Tahoma" pitchFamily="34" charset="0"/>
              <a:cs typeface="Tahoma" pitchFamily="34" charset="0"/>
            </a:endParaRPr>
          </a:p>
        </p:txBody>
      </p:sp>
      <p:sp>
        <p:nvSpPr>
          <p:cNvPr id="204818" name="Slide Number Placeholder 21"/>
          <p:cNvSpPr>
            <a:spLocks noGrp="1"/>
          </p:cNvSpPr>
          <p:nvPr>
            <p:ph type="sldNum" sz="quarter" idx="12"/>
          </p:nvPr>
        </p:nvSpPr>
        <p:spPr bwMode="auto">
          <a:xfrm>
            <a:off x="6553200" y="6356350"/>
            <a:ext cx="2590800" cy="365125"/>
          </a:xfrm>
          <a:noFill/>
          <a:ln>
            <a:miter lim="800000"/>
            <a:headEnd/>
            <a:tailEnd/>
          </a:ln>
        </p:spPr>
        <p:txBody>
          <a:bodyPr/>
          <a:lstStyle/>
          <a:p>
            <a:fld id="{CEA85533-F3C2-4550-91BD-3A1F763FF780}" type="slidenum">
              <a:rPr lang="en-US" altLang="en-US"/>
              <a:pPr/>
              <a:t>100</a:t>
            </a:fld>
            <a:endParaRPr lang="en-US" altLang="en-US"/>
          </a:p>
        </p:txBody>
      </p:sp>
      <p:sp>
        <p:nvSpPr>
          <p:cNvPr id="204819"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9" name="TextBox 8"/>
          <p:cNvSpPr txBox="1">
            <a:spLocks noChangeArrowheads="1"/>
          </p:cNvSpPr>
          <p:nvPr/>
        </p:nvSpPr>
        <p:spPr bwMode="auto">
          <a:xfrm>
            <a:off x="4675188" y="711200"/>
            <a:ext cx="3962400" cy="830263"/>
          </a:xfrm>
          <a:prstGeom prst="rect">
            <a:avLst/>
          </a:prstGeom>
          <a:noFill/>
          <a:ln w="9525">
            <a:noFill/>
            <a:miter lim="800000"/>
            <a:headEnd/>
            <a:tailEnd/>
          </a:ln>
        </p:spPr>
        <p:txBody>
          <a:bodyPr>
            <a:spAutoFit/>
          </a:bodyPr>
          <a:lstStyle/>
          <a:p>
            <a:pPr algn="ctr" eaLnBrk="1" hangingPunct="1"/>
            <a:r>
              <a:rPr lang="en-US" altLang="en-US" sz="1600" b="1" dirty="0" err="1">
                <a:solidFill>
                  <a:srgbClr val="FF0066"/>
                </a:solidFill>
                <a:latin typeface="Tahoma" pitchFamily="34" charset="0"/>
                <a:cs typeface="Tahoma" pitchFamily="34" charset="0"/>
              </a:rPr>
              <a:t>Tìm</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hiểu</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về</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các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tính</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năng</a:t>
            </a:r>
            <a:r>
              <a:rPr lang="en-US" altLang="en-US" sz="1600" b="1" dirty="0">
                <a:solidFill>
                  <a:srgbClr val="FF0066"/>
                </a:solidFill>
                <a:latin typeface="Tahoma" pitchFamily="34" charset="0"/>
                <a:cs typeface="Tahoma" pitchFamily="34" charset="0"/>
              </a:rPr>
              <a:t> an </a:t>
            </a:r>
            <a:r>
              <a:rPr lang="en-US" altLang="en-US" sz="1600" b="1" dirty="0" err="1">
                <a:solidFill>
                  <a:srgbClr val="FF0066"/>
                </a:solidFill>
                <a:latin typeface="Tahoma" pitchFamily="34" charset="0"/>
                <a:cs typeface="Tahoma" pitchFamily="34" charset="0"/>
              </a:rPr>
              <a:t>toàn</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cũng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như</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đặc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điểm</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kĩ</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thuật</a:t>
            </a:r>
            <a:r>
              <a:rPr lang="en-US" altLang="en-US" sz="1600" b="1" dirty="0">
                <a:solidFill>
                  <a:srgbClr val="FF0066"/>
                </a:solidFill>
                <a:latin typeface="Tahoma" pitchFamily="34" charset="0"/>
                <a:cs typeface="Tahoma" pitchFamily="34" charset="0"/>
              </a:rPr>
              <a:t> </a:t>
            </a:r>
          </a:p>
          <a:p>
            <a:pPr algn="ctr" eaLnBrk="1" hangingPunct="1"/>
            <a:r>
              <a:rPr lang="en-US" altLang="en-US" sz="1600" b="1" dirty="0" err="1">
                <a:solidFill>
                  <a:srgbClr val="FF0066"/>
                </a:solidFill>
                <a:latin typeface="Tahoma" pitchFamily="34" charset="0"/>
                <a:cs typeface="Tahoma" pitchFamily="34" charset="0"/>
              </a:rPr>
              <a:t>của</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xe</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máy</a:t>
            </a:r>
            <a:endParaRPr lang="en-US" altLang="en-US" sz="1600" b="1" dirty="0">
              <a:solidFill>
                <a:srgbClr val="FF0066"/>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par>
                                <p:cTn id="28" presetID="3"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4" grpId="0" animBg="1"/>
      <p:bldP spid="23" grpId="0" animBg="1"/>
      <p:bldP spid="6" grpId="0"/>
      <p:bldP spid="7" grpId="0" animBg="1"/>
      <p:bldP spid="12" grpId="0"/>
      <p:bldP spid="14" grpId="0" animBg="1"/>
      <p:bldP spid="16" grpId="0" animBg="1"/>
      <p:bldP spid="17" grpId="0"/>
      <p:bldP spid="19" grpId="0" animBg="1"/>
      <p:bldP spid="20"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Content Placeholder 1"/>
          <p:cNvSpPr>
            <a:spLocks noGrp="1"/>
          </p:cNvSpPr>
          <p:nvPr>
            <p:ph idx="1"/>
          </p:nvPr>
        </p:nvSpPr>
        <p:spPr>
          <a:xfrm>
            <a:off x="533400" y="838200"/>
            <a:ext cx="8001000" cy="1371600"/>
          </a:xfrm>
        </p:spPr>
        <p:txBody>
          <a:bodyPr/>
          <a:lstStyle/>
          <a:p>
            <a:pPr marL="0" indent="0" algn="ctr" eaLnBrk="1" hangingPunct="1">
              <a:lnSpc>
                <a:spcPts val="3100"/>
              </a:lnSpc>
              <a:buFont typeface="Arial" charset="0"/>
              <a:buNone/>
            </a:pPr>
            <a:r>
              <a:rPr lang="en-US" altLang="en-US" sz="2400" b="1" smtClean="0">
                <a:solidFill>
                  <a:srgbClr val="FF0000"/>
                </a:solidFill>
                <a:latin typeface="Tahoma" pitchFamily="34" charset="0"/>
                <a:ea typeface="ＭＳ Ｐゴシック" pitchFamily="34" charset="-128"/>
                <a:cs typeface="Tahoma" pitchFamily="34" charset="0"/>
              </a:rPr>
              <a:t>Để tham gia giao thông bằng xe máy an toàn chúng ta cần phải đội mũ bảo hiểm!</a:t>
            </a:r>
          </a:p>
        </p:txBody>
      </p:sp>
      <p:sp>
        <p:nvSpPr>
          <p:cNvPr id="4" name="Rounded Rectangular Callout 3"/>
          <p:cNvSpPr/>
          <p:nvPr/>
        </p:nvSpPr>
        <p:spPr>
          <a:xfrm>
            <a:off x="3276600" y="1929305"/>
            <a:ext cx="4953000" cy="1371600"/>
          </a:xfrm>
          <a:prstGeom prst="wedgeRoundRectCallout">
            <a:avLst>
              <a:gd name="adj1" fmla="val -65473"/>
              <a:gd name="adj2" fmla="val 29484"/>
              <a:gd name="adj3" fmla="val 16667"/>
            </a:avLst>
          </a:prstGeom>
          <a:solidFill>
            <a:srgbClr val="92D050"/>
          </a:solidFill>
          <a:ln w="25400">
            <a:noFill/>
            <a:miter lim="800000"/>
            <a:headEnd/>
            <a:tailEnd/>
          </a:ln>
        </p:spPr>
        <p:txBody>
          <a:bodyPr anchor="ctr"/>
          <a:lstStyle/>
          <a:p>
            <a:pPr marL="742950" lvl="1" indent="-285750" eaLnBrk="1" hangingPunct="1">
              <a:lnSpc>
                <a:spcPts val="3200"/>
              </a:lnSpc>
              <a:defRPr/>
            </a:pP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Đội</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mũ</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bảo</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hiểm</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như</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thế</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nào</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là</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đúng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cách</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và</a:t>
            </a:r>
            <a:r>
              <a:rPr lang="en-US" sz="2400" b="1" dirty="0">
                <a:solidFill>
                  <a:schemeClr val="tx1">
                    <a:lumMod val="95000"/>
                    <a:lumOff val="5000"/>
                  </a:schemeClr>
                </a:solidFill>
                <a:latin typeface="Calibri" pitchFamily="34" charset="0"/>
              </a:rPr>
              <a:t> an </a:t>
            </a:r>
            <a:r>
              <a:rPr lang="en-US" sz="2400" b="1" dirty="0" err="1">
                <a:solidFill>
                  <a:schemeClr val="tx1">
                    <a:lumMod val="95000"/>
                    <a:lumOff val="5000"/>
                  </a:schemeClr>
                </a:solidFill>
                <a:latin typeface="Calibri" pitchFamily="34" charset="0"/>
              </a:rPr>
              <a:t>toàn</a:t>
            </a:r>
            <a:r>
              <a:rPr lang="en-US" sz="2400" b="1" dirty="0">
                <a:solidFill>
                  <a:schemeClr val="tx1">
                    <a:lumMod val="95000"/>
                    <a:lumOff val="5000"/>
                  </a:schemeClr>
                </a:solidFill>
                <a:latin typeface="Calibri" pitchFamily="34" charset="0"/>
              </a:rPr>
              <a:t>?</a:t>
            </a:r>
          </a:p>
        </p:txBody>
      </p:sp>
      <p:sp>
        <p:nvSpPr>
          <p:cNvPr id="206852" name="Slide Number Placeholder 4"/>
          <p:cNvSpPr>
            <a:spLocks noGrp="1"/>
          </p:cNvSpPr>
          <p:nvPr>
            <p:ph type="sldNum" sz="quarter" idx="12"/>
          </p:nvPr>
        </p:nvSpPr>
        <p:spPr bwMode="auto">
          <a:noFill/>
          <a:ln>
            <a:miter lim="800000"/>
            <a:headEnd/>
            <a:tailEnd/>
          </a:ln>
        </p:spPr>
        <p:txBody>
          <a:bodyPr/>
          <a:lstStyle/>
          <a:p>
            <a:fld id="{58DB140D-276E-49EC-A087-399018812122}" type="slidenum">
              <a:rPr lang="en-US" altLang="en-US"/>
              <a:pPr/>
              <a:t>101</a:t>
            </a:fld>
            <a:endParaRPr lang="en-US" altLang="en-US"/>
          </a:p>
        </p:txBody>
      </p:sp>
      <p:sp>
        <p:nvSpPr>
          <p:cNvPr id="206853"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grpSp>
        <p:nvGrpSpPr>
          <p:cNvPr id="206854" name="Group 7"/>
          <p:cNvGrpSpPr>
            <a:grpSpLocks/>
          </p:cNvGrpSpPr>
          <p:nvPr/>
        </p:nvGrpSpPr>
        <p:grpSpPr bwMode="auto">
          <a:xfrm>
            <a:off x="762000" y="2286000"/>
            <a:ext cx="1676400" cy="3429000"/>
            <a:chOff x="762000" y="2286000"/>
            <a:chExt cx="1676400" cy="3429000"/>
          </a:xfrm>
        </p:grpSpPr>
        <p:pic>
          <p:nvPicPr>
            <p:cNvPr id="206855" name="Picture 2"/>
            <p:cNvPicPr>
              <a:picLocks noChangeAspect="1" noChangeArrowheads="1"/>
            </p:cNvPicPr>
            <p:nvPr/>
          </p:nvPicPr>
          <p:blipFill>
            <a:blip r:embed="rId3" cstate="print"/>
            <a:srcRect l="30469" t="56250" r="59375" b="16667"/>
            <a:stretch>
              <a:fillRect/>
            </a:stretch>
          </p:blipFill>
          <p:spPr bwMode="auto">
            <a:xfrm>
              <a:off x="762000" y="2362200"/>
              <a:ext cx="1676400" cy="3352800"/>
            </a:xfrm>
            <a:prstGeom prst="rect">
              <a:avLst/>
            </a:prstGeom>
            <a:noFill/>
            <a:ln w="9525">
              <a:noFill/>
              <a:miter lim="800000"/>
              <a:headEnd/>
              <a:tailEnd/>
            </a:ln>
          </p:spPr>
        </p:pic>
        <p:sp>
          <p:nvSpPr>
            <p:cNvPr id="7" name="Rectangle 6"/>
            <p:cNvSpPr/>
            <p:nvPr/>
          </p:nvSpPr>
          <p:spPr>
            <a:xfrm>
              <a:off x="1600200" y="22860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15"/>
          <p:cNvSpPr txBox="1">
            <a:spLocks noChangeArrowheads="1"/>
          </p:cNvSpPr>
          <p:nvPr/>
        </p:nvSpPr>
        <p:spPr bwMode="auto">
          <a:xfrm>
            <a:off x="990600" y="900113"/>
            <a:ext cx="7239000" cy="523875"/>
          </a:xfrm>
          <a:prstGeom prst="rect">
            <a:avLst/>
          </a:prstGeom>
          <a:solidFill>
            <a:schemeClr val="bg1"/>
          </a:solidFill>
          <a:ln w="28575">
            <a:solidFill>
              <a:srgbClr val="0070C0"/>
            </a:solidFill>
            <a:miter lim="800000"/>
            <a:headEnd/>
            <a:tailEnd/>
          </a:ln>
        </p:spPr>
        <p:txBody>
          <a:bodyPr>
            <a:spAutoFit/>
          </a:bodyPr>
          <a:lstStyle/>
          <a:p>
            <a:pPr algn="ctr" eaLnBrk="1" hangingPunct="1"/>
            <a:r>
              <a:rPr lang="en-US" altLang="en-US" sz="2800" b="1" i="1">
                <a:latin typeface="Tahoma" pitchFamily="34" charset="0"/>
                <a:cs typeface="Tahoma" pitchFamily="34" charset="0"/>
              </a:rPr>
              <a:t>Mũ bảo hiểm có tác dụng như thế nào?</a:t>
            </a:r>
            <a:endParaRPr lang="en-US" altLang="en-US" i="1">
              <a:latin typeface="Tahoma" pitchFamily="34" charset="0"/>
              <a:cs typeface="Tahoma" pitchFamily="34" charset="0"/>
            </a:endParaRPr>
          </a:p>
        </p:txBody>
      </p:sp>
      <p:grpSp>
        <p:nvGrpSpPr>
          <p:cNvPr id="2" name="Group 10"/>
          <p:cNvGrpSpPr>
            <a:grpSpLocks/>
          </p:cNvGrpSpPr>
          <p:nvPr/>
        </p:nvGrpSpPr>
        <p:grpSpPr bwMode="auto">
          <a:xfrm>
            <a:off x="228600" y="1676400"/>
            <a:ext cx="8763000" cy="2133600"/>
            <a:chOff x="152400" y="1536918"/>
            <a:chExt cx="8763000" cy="2133381"/>
          </a:xfrm>
        </p:grpSpPr>
        <p:sp>
          <p:nvSpPr>
            <p:cNvPr id="208906" name="Text Box 9"/>
            <p:cNvSpPr txBox="1">
              <a:spLocks noChangeArrowheads="1"/>
            </p:cNvSpPr>
            <p:nvPr/>
          </p:nvSpPr>
          <p:spPr bwMode="auto">
            <a:xfrm>
              <a:off x="152400" y="1995658"/>
              <a:ext cx="8763000" cy="1674641"/>
            </a:xfrm>
            <a:prstGeom prst="rect">
              <a:avLst/>
            </a:prstGeom>
            <a:solidFill>
              <a:schemeClr val="bg1"/>
            </a:solidFill>
            <a:ln w="28575">
              <a:solidFill>
                <a:srgbClr val="0070C0"/>
              </a:solidFill>
              <a:miter lim="800000"/>
              <a:headEnd/>
              <a:tailEnd/>
            </a:ln>
          </p:spPr>
          <p:txBody>
            <a:bodyPr>
              <a:spAutoFit/>
            </a:bodyPr>
            <a:lstStyle/>
            <a:p>
              <a:pPr algn="ctr" eaLnBrk="1" hangingPunct="1">
                <a:spcAft>
                  <a:spcPts val="1200"/>
                </a:spcAft>
              </a:pPr>
              <a:r>
                <a:rPr lang="en-US" altLang="en-US" sz="2800" b="1">
                  <a:solidFill>
                    <a:srgbClr val="0000FF"/>
                  </a:solidFill>
                  <a:latin typeface="Tahoma" pitchFamily="34" charset="0"/>
                  <a:cs typeface="Tahoma" pitchFamily="34" charset="0"/>
                </a:rPr>
                <a:t>BẢO VỆ ĐẦU</a:t>
              </a:r>
            </a:p>
            <a:p>
              <a:pPr algn="ctr" eaLnBrk="1" hangingPunct="1"/>
              <a:r>
                <a:rPr lang="en-US" altLang="en-US" sz="3200" b="1">
                  <a:solidFill>
                    <a:srgbClr val="FF0000"/>
                  </a:solidFill>
                  <a:latin typeface="Tahoma" pitchFamily="34" charset="0"/>
                  <a:cs typeface="Tahoma" pitchFamily="34" charset="0"/>
                </a:rPr>
                <a:t>giảm nguy cơ chấn thương sọ não</a:t>
              </a:r>
              <a:r>
                <a:rPr lang="en-US" altLang="en-US" sz="3200" b="1">
                  <a:latin typeface="Tahoma" pitchFamily="34" charset="0"/>
                  <a:cs typeface="Tahoma" pitchFamily="34" charset="0"/>
                </a:rPr>
                <a:t> </a:t>
              </a:r>
            </a:p>
            <a:p>
              <a:pPr algn="ctr" eaLnBrk="1" hangingPunct="1"/>
              <a:r>
                <a:rPr lang="en-US" altLang="en-US" sz="3200" b="1">
                  <a:latin typeface="Tahoma" pitchFamily="34" charset="0"/>
                  <a:cs typeface="Tahoma" pitchFamily="34" charset="0"/>
                </a:rPr>
                <a:t>khi xảy ra tai nạn</a:t>
              </a:r>
              <a:endParaRPr lang="en-US" altLang="en-US">
                <a:latin typeface="Tahoma" pitchFamily="34" charset="0"/>
                <a:cs typeface="Tahoma" pitchFamily="34" charset="0"/>
              </a:endParaRPr>
            </a:p>
          </p:txBody>
        </p:sp>
        <p:sp>
          <p:nvSpPr>
            <p:cNvPr id="208907" name="Notched Right Arrow 8"/>
            <p:cNvSpPr>
              <a:spLocks noChangeArrowheads="1"/>
            </p:cNvSpPr>
            <p:nvPr/>
          </p:nvSpPr>
          <p:spPr bwMode="auto">
            <a:xfrm rot="5400000">
              <a:off x="4183934" y="1207721"/>
              <a:ext cx="380962" cy="1039356"/>
            </a:xfrm>
            <a:prstGeom prst="notchedRightArrow">
              <a:avLst>
                <a:gd name="adj1" fmla="val 50000"/>
                <a:gd name="adj2" fmla="val 50000"/>
              </a:avLst>
            </a:prstGeom>
            <a:solidFill>
              <a:srgbClr val="002060"/>
            </a:solidFill>
            <a:ln w="9525">
              <a:noFill/>
              <a:round/>
              <a:headEnd/>
              <a:tailEnd/>
            </a:ln>
          </p:spPr>
          <p:txBody>
            <a:bodyPr>
              <a:spAutoFit/>
            </a:bodyPr>
            <a:lstStyle/>
            <a:p>
              <a:pPr eaLnBrk="1" hangingPunct="1"/>
              <a:endParaRPr lang="en-US" altLang="en-US" sz="2800">
                <a:latin typeface="Tahoma" pitchFamily="34" charset="0"/>
                <a:cs typeface="Tahoma" pitchFamily="34" charset="0"/>
              </a:endParaRPr>
            </a:p>
          </p:txBody>
        </p:sp>
      </p:grpSp>
      <p:sp>
        <p:nvSpPr>
          <p:cNvPr id="125960" name="Text Box 11"/>
          <p:cNvSpPr txBox="1">
            <a:spLocks noChangeArrowheads="1"/>
          </p:cNvSpPr>
          <p:nvPr/>
        </p:nvSpPr>
        <p:spPr bwMode="auto">
          <a:xfrm>
            <a:off x="1066800" y="4343400"/>
            <a:ext cx="6835775" cy="457200"/>
          </a:xfrm>
          <a:prstGeom prst="rect">
            <a:avLst/>
          </a:prstGeom>
          <a:noFill/>
          <a:ln w="9525">
            <a:noFill/>
            <a:miter lim="800000"/>
            <a:headEnd/>
            <a:tailEnd/>
          </a:ln>
        </p:spPr>
        <p:txBody>
          <a:bodyPr wrap="none">
            <a:spAutoFit/>
          </a:bodyPr>
          <a:lstStyle/>
          <a:p>
            <a:pPr eaLnBrk="1" hangingPunct="1"/>
            <a:r>
              <a:rPr lang="en-US" altLang="en-US" sz="2400" b="1">
                <a:solidFill>
                  <a:srgbClr val="FF0000"/>
                </a:solidFill>
                <a:latin typeface="Tahoma" pitchFamily="34" charset="0"/>
                <a:cs typeface="Tahoma" pitchFamily="34" charset="0"/>
              </a:rPr>
              <a:t>Nguy hiểm của việc không đội mũ bảo hiểm</a:t>
            </a:r>
            <a:endParaRPr lang="en-US" altLang="en-US">
              <a:latin typeface="Tahoma" pitchFamily="34" charset="0"/>
              <a:cs typeface="Tahoma" pitchFamily="34" charset="0"/>
            </a:endParaRPr>
          </a:p>
        </p:txBody>
      </p:sp>
      <p:sp>
        <p:nvSpPr>
          <p:cNvPr id="256012" name="Oval 12"/>
          <p:cNvSpPr>
            <a:spLocks noChangeArrowheads="1"/>
          </p:cNvSpPr>
          <p:nvPr/>
        </p:nvSpPr>
        <p:spPr bwMode="auto">
          <a:xfrm>
            <a:off x="1317625" y="4800600"/>
            <a:ext cx="6324600" cy="1828800"/>
          </a:xfrm>
          <a:prstGeom prst="ellipse">
            <a:avLst/>
          </a:prstGeom>
          <a:solidFill>
            <a:srgbClr val="FF0000"/>
          </a:solidFill>
          <a:ln w="38100">
            <a:solidFill>
              <a:schemeClr val="bg1"/>
            </a:solidFill>
            <a:round/>
            <a:headEnd/>
            <a:tailEnd/>
          </a:ln>
          <a:effectLst>
            <a:outerShdw blurRad="63500" dist="20000" dir="5400000" rotWithShape="0">
              <a:srgbClr val="000000">
                <a:alpha val="37999"/>
              </a:srgbClr>
            </a:outerShdw>
          </a:effectLst>
        </p:spPr>
        <p:txBody>
          <a:bodyPr wrap="none" anchor="ctr"/>
          <a:lstStyle/>
          <a:p>
            <a:pPr algn="ctr" eaLnBrk="1" hangingPunct="1">
              <a:defRPr/>
            </a:pPr>
            <a:r>
              <a:rPr lang="en-US" sz="4500" b="1">
                <a:solidFill>
                  <a:schemeClr val="bg1"/>
                </a:solidFill>
                <a:latin typeface="Tahoma" charset="0"/>
                <a:ea typeface="ＭＳ Ｐゴシック" charset="0"/>
                <a:cs typeface="Tahoma" charset="0"/>
              </a:rPr>
              <a:t> </a:t>
            </a:r>
            <a:r>
              <a:rPr lang="en-US" sz="4100" b="1">
                <a:solidFill>
                  <a:schemeClr val="bg1"/>
                </a:solidFill>
                <a:latin typeface="Tahoma" charset="0"/>
                <a:ea typeface="ＭＳ Ｐゴシック" charset="0"/>
                <a:cs typeface="Tahoma" charset="0"/>
              </a:rPr>
              <a:t>Chấn thương </a:t>
            </a:r>
          </a:p>
          <a:p>
            <a:pPr algn="ctr" eaLnBrk="1" hangingPunct="1">
              <a:defRPr/>
            </a:pPr>
            <a:r>
              <a:rPr lang="en-US" sz="4100" b="1">
                <a:solidFill>
                  <a:schemeClr val="bg1"/>
                </a:solidFill>
                <a:latin typeface="Tahoma" charset="0"/>
                <a:ea typeface="ＭＳ Ｐゴシック" charset="0"/>
                <a:cs typeface="Tahoma" charset="0"/>
              </a:rPr>
              <a:t>sọ não</a:t>
            </a:r>
            <a:endParaRPr lang="en-US">
              <a:latin typeface="Tahoma" charset="0"/>
              <a:ea typeface="ＭＳ Ｐゴシック" charset="0"/>
              <a:cs typeface="Tahoma" charset="0"/>
            </a:endParaRPr>
          </a:p>
        </p:txBody>
      </p:sp>
      <p:sp>
        <p:nvSpPr>
          <p:cNvPr id="125962" name="Notched Right Arrow 9"/>
          <p:cNvSpPr>
            <a:spLocks noChangeArrowheads="1"/>
          </p:cNvSpPr>
          <p:nvPr/>
        </p:nvSpPr>
        <p:spPr bwMode="auto">
          <a:xfrm rot="5400000">
            <a:off x="4214813" y="3611562"/>
            <a:ext cx="336550" cy="1038225"/>
          </a:xfrm>
          <a:prstGeom prst="notchedRightArrow">
            <a:avLst>
              <a:gd name="adj1" fmla="val 50000"/>
              <a:gd name="adj2" fmla="val 50000"/>
            </a:avLst>
          </a:prstGeom>
          <a:solidFill>
            <a:srgbClr val="002060"/>
          </a:solidFill>
          <a:ln w="9525">
            <a:noFill/>
            <a:round/>
            <a:headEnd/>
            <a:tailEnd/>
          </a:ln>
        </p:spPr>
        <p:txBody>
          <a:bodyPr>
            <a:spAutoFit/>
          </a:bodyPr>
          <a:lstStyle/>
          <a:p>
            <a:pPr eaLnBrk="1" hangingPunct="1"/>
            <a:endParaRPr lang="en-US" altLang="en-US" sz="2800">
              <a:latin typeface="Tahoma" pitchFamily="34" charset="0"/>
              <a:cs typeface="Tahoma" pitchFamily="34" charset="0"/>
            </a:endParaRPr>
          </a:p>
        </p:txBody>
      </p:sp>
      <p:sp>
        <p:nvSpPr>
          <p:cNvPr id="125957" name="Text Box 8"/>
          <p:cNvSpPr txBox="1">
            <a:spLocks noChangeArrowheads="1"/>
          </p:cNvSpPr>
          <p:nvPr/>
        </p:nvSpPr>
        <p:spPr bwMode="auto">
          <a:xfrm>
            <a:off x="381000" y="1905000"/>
            <a:ext cx="2438400" cy="396875"/>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err="1">
                <a:solidFill>
                  <a:schemeClr val="bg1"/>
                </a:solidFill>
                <a:latin typeface="Tahoma" pitchFamily="34" charset="0"/>
                <a:cs typeface="Tahoma" pitchFamily="34" charset="0"/>
              </a:rPr>
              <a:t>Tầm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quan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trọng</a:t>
            </a:r>
            <a:r>
              <a:rPr lang="en-US" sz="2000" b="1" dirty="0">
                <a:solidFill>
                  <a:schemeClr val="bg1"/>
                </a:solidFill>
                <a:latin typeface="Tahoma" pitchFamily="34" charset="0"/>
                <a:cs typeface="Tahoma" pitchFamily="34" charset="0"/>
              </a:rPr>
              <a:t>:</a:t>
            </a:r>
            <a:endParaRPr lang="en-US" sz="2000" dirty="0">
              <a:solidFill>
                <a:schemeClr val="bg1"/>
              </a:solidFill>
              <a:latin typeface="Tahoma" pitchFamily="34" charset="0"/>
              <a:cs typeface="Tahoma" pitchFamily="34" charset="0"/>
            </a:endParaRPr>
          </a:p>
        </p:txBody>
      </p:sp>
      <p:sp>
        <p:nvSpPr>
          <p:cNvPr id="208904" name="Slide Number Placeholder 10"/>
          <p:cNvSpPr>
            <a:spLocks noGrp="1"/>
          </p:cNvSpPr>
          <p:nvPr>
            <p:ph type="sldNum" sz="quarter" idx="12"/>
          </p:nvPr>
        </p:nvSpPr>
        <p:spPr bwMode="auto">
          <a:noFill/>
          <a:ln>
            <a:miter lim="800000"/>
            <a:headEnd/>
            <a:tailEnd/>
          </a:ln>
        </p:spPr>
        <p:txBody>
          <a:bodyPr/>
          <a:lstStyle/>
          <a:p>
            <a:fld id="{256F21F8-80DA-49E6-9D97-E158B87BC8F2}" type="slidenum">
              <a:rPr lang="en-US" altLang="en-US"/>
              <a:pPr/>
              <a:t>102</a:t>
            </a:fld>
            <a:endParaRPr lang="en-US" altLang="en-US"/>
          </a:p>
        </p:txBody>
      </p:sp>
      <p:sp>
        <p:nvSpPr>
          <p:cNvPr id="208905"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linds(horizontal)">
                                      <p:cBhvr>
                                        <p:cTn id="7" dur="500"/>
                                        <p:tgtEl>
                                          <p:spTgt spid="962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wipe(down)">
                                      <p:cBhvr>
                                        <p:cTn id="12" dur="500"/>
                                        <p:tgtEl>
                                          <p:spTgt spid="12595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5962"/>
                                        </p:tgtEl>
                                        <p:attrNameLst>
                                          <p:attrName>style.visibility</p:attrName>
                                        </p:attrNameLst>
                                      </p:cBhvr>
                                      <p:to>
                                        <p:strVal val="visible"/>
                                      </p:to>
                                    </p:set>
                                    <p:anim calcmode="lin" valueType="num">
                                      <p:cBhvr additive="base">
                                        <p:cTn id="20" dur="500" fill="hold"/>
                                        <p:tgtEl>
                                          <p:spTgt spid="125962"/>
                                        </p:tgtEl>
                                        <p:attrNameLst>
                                          <p:attrName>ppt_x</p:attrName>
                                        </p:attrNameLst>
                                      </p:cBhvr>
                                      <p:tavLst>
                                        <p:tav tm="0">
                                          <p:val>
                                            <p:strVal val="#ppt_x"/>
                                          </p:val>
                                        </p:tav>
                                        <p:tav tm="100000">
                                          <p:val>
                                            <p:strVal val="#ppt_x"/>
                                          </p:val>
                                        </p:tav>
                                      </p:tavLst>
                                    </p:anim>
                                    <p:anim calcmode="lin" valueType="num">
                                      <p:cBhvr additive="base">
                                        <p:cTn id="21" dur="500" fill="hold"/>
                                        <p:tgtEl>
                                          <p:spTgt spid="12596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5960"/>
                                        </p:tgtEl>
                                        <p:attrNameLst>
                                          <p:attrName>style.visibility</p:attrName>
                                        </p:attrNameLst>
                                      </p:cBhvr>
                                      <p:to>
                                        <p:strVal val="visible"/>
                                      </p:to>
                                    </p:set>
                                    <p:anim calcmode="lin" valueType="num">
                                      <p:cBhvr additive="base">
                                        <p:cTn id="24" dur="500" fill="hold"/>
                                        <p:tgtEl>
                                          <p:spTgt spid="125960"/>
                                        </p:tgtEl>
                                        <p:attrNameLst>
                                          <p:attrName>ppt_x</p:attrName>
                                        </p:attrNameLst>
                                      </p:cBhvr>
                                      <p:tavLst>
                                        <p:tav tm="0">
                                          <p:val>
                                            <p:strVal val="#ppt_x"/>
                                          </p:val>
                                        </p:tav>
                                        <p:tav tm="100000">
                                          <p:val>
                                            <p:strVal val="#ppt_x"/>
                                          </p:val>
                                        </p:tav>
                                      </p:tavLst>
                                    </p:anim>
                                    <p:anim calcmode="lin" valueType="num">
                                      <p:cBhvr additive="base">
                                        <p:cTn id="25" dur="500" fill="hold"/>
                                        <p:tgtEl>
                                          <p:spTgt spid="125960"/>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6012">
                                            <p:bg/>
                                          </p:spTgt>
                                        </p:tgtEl>
                                        <p:attrNameLst>
                                          <p:attrName>style.visibility</p:attrName>
                                        </p:attrNameLst>
                                      </p:cBhvr>
                                      <p:to>
                                        <p:strVal val="visible"/>
                                      </p:to>
                                    </p:set>
                                    <p:animEffect transition="in" filter="wipe(down)">
                                      <p:cBhvr>
                                        <p:cTn id="30" dur="500"/>
                                        <p:tgtEl>
                                          <p:spTgt spid="256012">
                                            <p:bg/>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6012">
                                            <p:txEl>
                                              <p:pRg st="0" end="0"/>
                                            </p:txEl>
                                          </p:spTgt>
                                        </p:tgtEl>
                                        <p:attrNameLst>
                                          <p:attrName>style.visibility</p:attrName>
                                        </p:attrNameLst>
                                      </p:cBhvr>
                                      <p:to>
                                        <p:strVal val="visible"/>
                                      </p:to>
                                    </p:set>
                                    <p:animEffect transition="in" filter="wipe(down)">
                                      <p:cBhvr>
                                        <p:cTn id="33" dur="500"/>
                                        <p:tgtEl>
                                          <p:spTgt spid="256012">
                                            <p:txEl>
                                              <p:pRg st="0" end="0"/>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6012">
                                            <p:txEl>
                                              <p:pRg st="1" end="1"/>
                                            </p:txEl>
                                          </p:spTgt>
                                        </p:tgtEl>
                                        <p:attrNameLst>
                                          <p:attrName>style.visibility</p:attrName>
                                        </p:attrNameLst>
                                      </p:cBhvr>
                                      <p:to>
                                        <p:strVal val="visible"/>
                                      </p:to>
                                    </p:set>
                                    <p:animEffect transition="in" filter="wipe(down)">
                                      <p:cBhvr>
                                        <p:cTn id="36" dur="500"/>
                                        <p:tgtEl>
                                          <p:spTgt spid="2560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125960" grpId="0"/>
      <p:bldP spid="256012" grpId="0" build="allAtOnce" animBg="1"/>
      <p:bldP spid="125962" grpId="0" animBg="1"/>
      <p:bldP spid="12595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27013" y="5473700"/>
            <a:ext cx="8688387" cy="1308100"/>
            <a:chOff x="143" y="2526"/>
            <a:chExt cx="5473" cy="824"/>
          </a:xfrm>
        </p:grpSpPr>
        <p:pic>
          <p:nvPicPr>
            <p:cNvPr id="210966" name="Picture 30" descr="H D (66)"/>
            <p:cNvPicPr>
              <a:picLocks noChangeAspect="1" noChangeArrowheads="1"/>
            </p:cNvPicPr>
            <p:nvPr/>
          </p:nvPicPr>
          <p:blipFill>
            <a:blip r:embed="rId3" cstate="print"/>
            <a:srcRect t="10098" b="15865"/>
            <a:stretch>
              <a:fillRect/>
            </a:stretch>
          </p:blipFill>
          <p:spPr bwMode="auto">
            <a:xfrm>
              <a:off x="480" y="2526"/>
              <a:ext cx="912" cy="824"/>
            </a:xfrm>
            <a:prstGeom prst="rect">
              <a:avLst/>
            </a:prstGeom>
            <a:noFill/>
            <a:ln w="9525">
              <a:noFill/>
              <a:miter lim="800000"/>
              <a:headEnd/>
              <a:tailEnd/>
            </a:ln>
            <a:effectLst>
              <a:outerShdw dist="139700" dir="2700000" algn="tl" rotWithShape="0">
                <a:srgbClr val="333333">
                  <a:alpha val="64998"/>
                </a:srgbClr>
              </a:outerShdw>
            </a:effectLst>
          </p:spPr>
        </p:pic>
        <p:sp>
          <p:nvSpPr>
            <p:cNvPr id="16" name="Rectangle 15"/>
            <p:cNvSpPr/>
            <p:nvPr/>
          </p:nvSpPr>
          <p:spPr>
            <a:xfrm>
              <a:off x="143" y="2563"/>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3</a:t>
              </a:r>
            </a:p>
          </p:txBody>
        </p:sp>
        <p:sp>
          <p:nvSpPr>
            <p:cNvPr id="210968" name="Text Box 35"/>
            <p:cNvSpPr txBox="1">
              <a:spLocks noChangeArrowheads="1"/>
            </p:cNvSpPr>
            <p:nvPr/>
          </p:nvSpPr>
          <p:spPr bwMode="auto">
            <a:xfrm>
              <a:off x="1680" y="2678"/>
              <a:ext cx="3936" cy="640"/>
            </a:xfrm>
            <a:prstGeom prst="rect">
              <a:avLst/>
            </a:prstGeom>
            <a:noFill/>
            <a:ln w="9525">
              <a:noFill/>
              <a:miter lim="800000"/>
              <a:headEnd/>
              <a:tailEnd/>
            </a:ln>
          </p:spPr>
          <p:txBody>
            <a:bodyPr>
              <a:spAutoFit/>
            </a:bodyPr>
            <a:lstStyle/>
            <a:p>
              <a:pPr algn="just" eaLnBrk="1" hangingPunct="1"/>
              <a:r>
                <a:rPr lang="vi-VN" altLang="en-US" sz="2000" b="1">
                  <a:solidFill>
                    <a:srgbClr val="002060"/>
                  </a:solidFill>
                  <a:latin typeface="Tahoma" pitchFamily="34" charset="0"/>
                  <a:cs typeface="Tahoma" pitchFamily="34" charset="0"/>
                </a:rPr>
                <a:t>Đưa 2 ngón tay xuống dưới</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cằm, nếu đưa vừa 2 ngón tay</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là được. Không nên cài quai mũ quá chật hoặc quá lỏng</a:t>
              </a:r>
              <a:r>
                <a:rPr lang="en-US" altLang="en-US" sz="2000" b="1">
                  <a:solidFill>
                    <a:srgbClr val="002060"/>
                  </a:solidFill>
                  <a:latin typeface="Tahoma" pitchFamily="34" charset="0"/>
                  <a:cs typeface="Tahoma" pitchFamily="34" charset="0"/>
                </a:rPr>
                <a:t>.</a:t>
              </a:r>
              <a:endParaRPr lang="en-US" altLang="en-US" sz="1600">
                <a:latin typeface="Tahoma" pitchFamily="34" charset="0"/>
                <a:cs typeface="Tahoma" pitchFamily="34" charset="0"/>
              </a:endParaRPr>
            </a:p>
          </p:txBody>
        </p:sp>
      </p:grpSp>
      <p:grpSp>
        <p:nvGrpSpPr>
          <p:cNvPr id="3" name="Group 17"/>
          <p:cNvGrpSpPr>
            <a:grpSpLocks/>
          </p:cNvGrpSpPr>
          <p:nvPr/>
        </p:nvGrpSpPr>
        <p:grpSpPr bwMode="auto">
          <a:xfrm>
            <a:off x="223838" y="2743200"/>
            <a:ext cx="8691562" cy="1295400"/>
            <a:chOff x="141" y="806"/>
            <a:chExt cx="5475" cy="816"/>
          </a:xfrm>
        </p:grpSpPr>
        <p:pic>
          <p:nvPicPr>
            <p:cNvPr id="210961" name="Picture 28" descr="H D (64)"/>
            <p:cNvPicPr>
              <a:picLocks noChangeAspect="1" noChangeArrowheads="1"/>
            </p:cNvPicPr>
            <p:nvPr/>
          </p:nvPicPr>
          <p:blipFill>
            <a:blip r:embed="rId4" cstate="print"/>
            <a:srcRect/>
            <a:stretch>
              <a:fillRect/>
            </a:stretch>
          </p:blipFill>
          <p:spPr bwMode="auto">
            <a:xfrm>
              <a:off x="480" y="816"/>
              <a:ext cx="963" cy="806"/>
            </a:xfrm>
            <a:prstGeom prst="rect">
              <a:avLst/>
            </a:prstGeom>
            <a:noFill/>
            <a:ln w="9525">
              <a:noFill/>
              <a:miter lim="800000"/>
              <a:headEnd/>
              <a:tailEnd/>
            </a:ln>
            <a:effectLst>
              <a:outerShdw dist="139700" dir="2700000" algn="tl" rotWithShape="0">
                <a:srgbClr val="333333">
                  <a:alpha val="64998"/>
                </a:srgbClr>
              </a:outerShdw>
            </a:effectLst>
          </p:spPr>
        </p:pic>
        <p:sp>
          <p:nvSpPr>
            <p:cNvPr id="210962" name="Text Box 35"/>
            <p:cNvSpPr txBox="1">
              <a:spLocks noChangeArrowheads="1"/>
            </p:cNvSpPr>
            <p:nvPr/>
          </p:nvSpPr>
          <p:spPr bwMode="auto">
            <a:xfrm>
              <a:off x="1680" y="886"/>
              <a:ext cx="3936" cy="640"/>
            </a:xfrm>
            <a:prstGeom prst="rect">
              <a:avLst/>
            </a:prstGeom>
            <a:noFill/>
            <a:ln w="9525">
              <a:noFill/>
              <a:miter lim="800000"/>
              <a:headEnd/>
              <a:tailEnd/>
            </a:ln>
          </p:spPr>
          <p:txBody>
            <a:bodyPr>
              <a:spAutoFit/>
            </a:bodyPr>
            <a:lstStyle/>
            <a:p>
              <a:pPr algn="just" eaLnBrk="1" hangingPunct="1"/>
              <a:r>
                <a:rPr lang="en-US" altLang="en-US" sz="2000" b="1">
                  <a:solidFill>
                    <a:srgbClr val="002060"/>
                  </a:solidFill>
                  <a:latin typeface="Tahoma" pitchFamily="34" charset="0"/>
                  <a:cs typeface="Tahoma" pitchFamily="34" charset="0"/>
                </a:rPr>
                <a:t>Mở dây quai mũ sang 2 bên, đưa mũ lên đầu và kiểm tra xem mũ có vừa đầu không bằng cách xoay đi xoay lại.</a:t>
              </a:r>
              <a:endParaRPr lang="en-US" altLang="en-US" sz="1600">
                <a:latin typeface="Tahoma" pitchFamily="34" charset="0"/>
                <a:cs typeface="Tahoma" pitchFamily="34" charset="0"/>
              </a:endParaRPr>
            </a:p>
          </p:txBody>
        </p:sp>
        <p:sp>
          <p:nvSpPr>
            <p:cNvPr id="14" name="Rectangle 13"/>
            <p:cNvSpPr/>
            <p:nvPr/>
          </p:nvSpPr>
          <p:spPr>
            <a:xfrm>
              <a:off x="141" y="811"/>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1</a:t>
              </a:r>
            </a:p>
          </p:txBody>
        </p:sp>
        <p:cxnSp>
          <p:nvCxnSpPr>
            <p:cNvPr id="21" name="Straight Connector 20"/>
            <p:cNvCxnSpPr>
              <a:cxnSpLocks noChangeShapeType="1"/>
            </p:cNvCxnSpPr>
            <p:nvPr/>
          </p:nvCxnSpPr>
          <p:spPr bwMode="auto">
            <a:xfrm>
              <a:off x="240" y="1622"/>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cxnSp>
          <p:nvCxnSpPr>
            <p:cNvPr id="25" name="Straight Connector 24"/>
            <p:cNvCxnSpPr>
              <a:cxnSpLocks noChangeShapeType="1"/>
            </p:cNvCxnSpPr>
            <p:nvPr/>
          </p:nvCxnSpPr>
          <p:spPr bwMode="auto">
            <a:xfrm>
              <a:off x="240" y="806"/>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grpSp>
      <p:grpSp>
        <p:nvGrpSpPr>
          <p:cNvPr id="4" name="Group 18"/>
          <p:cNvGrpSpPr>
            <a:grpSpLocks/>
          </p:cNvGrpSpPr>
          <p:nvPr/>
        </p:nvGrpSpPr>
        <p:grpSpPr bwMode="auto">
          <a:xfrm>
            <a:off x="223838" y="4130675"/>
            <a:ext cx="8767762" cy="1355725"/>
            <a:chOff x="141" y="1642"/>
            <a:chExt cx="5523" cy="854"/>
          </a:xfrm>
        </p:grpSpPr>
        <p:pic>
          <p:nvPicPr>
            <p:cNvPr id="210957" name="Picture 29" descr="H D (65)"/>
            <p:cNvPicPr>
              <a:picLocks noChangeAspect="1" noChangeArrowheads="1"/>
            </p:cNvPicPr>
            <p:nvPr/>
          </p:nvPicPr>
          <p:blipFill>
            <a:blip r:embed="rId5" cstate="print"/>
            <a:srcRect b="22369"/>
            <a:stretch>
              <a:fillRect/>
            </a:stretch>
          </p:blipFill>
          <p:spPr bwMode="auto">
            <a:xfrm>
              <a:off x="480" y="1642"/>
              <a:ext cx="962" cy="806"/>
            </a:xfrm>
            <a:prstGeom prst="rect">
              <a:avLst/>
            </a:prstGeom>
            <a:noFill/>
            <a:ln w="9525">
              <a:noFill/>
              <a:miter lim="800000"/>
              <a:headEnd/>
              <a:tailEnd/>
            </a:ln>
            <a:effectLst>
              <a:outerShdw dist="139700" dir="2700000" algn="tl" rotWithShape="0">
                <a:srgbClr val="333333">
                  <a:alpha val="64998"/>
                </a:srgbClr>
              </a:outerShdw>
            </a:effectLst>
          </p:spPr>
        </p:pic>
        <p:sp>
          <p:nvSpPr>
            <p:cNvPr id="15" name="Rectangle 14"/>
            <p:cNvSpPr/>
            <p:nvPr/>
          </p:nvSpPr>
          <p:spPr>
            <a:xfrm>
              <a:off x="141" y="1728"/>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2</a:t>
              </a:r>
            </a:p>
          </p:txBody>
        </p:sp>
        <p:sp>
          <p:nvSpPr>
            <p:cNvPr id="210959" name="Text Box 35"/>
            <p:cNvSpPr txBox="1">
              <a:spLocks noChangeArrowheads="1"/>
            </p:cNvSpPr>
            <p:nvPr/>
          </p:nvSpPr>
          <p:spPr bwMode="auto">
            <a:xfrm>
              <a:off x="1632" y="1664"/>
              <a:ext cx="4032" cy="640"/>
            </a:xfrm>
            <a:prstGeom prst="rect">
              <a:avLst/>
            </a:prstGeom>
            <a:noFill/>
            <a:ln w="9525">
              <a:noFill/>
              <a:miter lim="800000"/>
              <a:headEnd/>
              <a:tailEnd/>
            </a:ln>
          </p:spPr>
          <p:txBody>
            <a:bodyPr>
              <a:spAutoFit/>
            </a:bodyPr>
            <a:lstStyle/>
            <a:p>
              <a:pPr algn="just" eaLnBrk="1" hangingPunct="1"/>
              <a:r>
                <a:rPr lang="vi-VN" altLang="en-US" sz="2000" b="1">
                  <a:solidFill>
                    <a:srgbClr val="002060"/>
                  </a:solidFill>
                  <a:latin typeface="Tahoma" pitchFamily="34" charset="0"/>
                  <a:cs typeface="Tahoma" pitchFamily="34" charset="0"/>
                </a:rPr>
                <a:t>Cài quai mũ. Nếu đội mũ mà không cài quai </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thì mũ sẽ không có tác</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dụng bảo vệ vì mũ </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có thể văng ra  ngoài.</a:t>
              </a:r>
              <a:endParaRPr lang="en-US" altLang="en-US" sz="1600">
                <a:latin typeface="Tahoma" pitchFamily="34" charset="0"/>
                <a:cs typeface="Tahoma" pitchFamily="34" charset="0"/>
              </a:endParaRPr>
            </a:p>
          </p:txBody>
        </p:sp>
        <p:cxnSp>
          <p:nvCxnSpPr>
            <p:cNvPr id="22" name="Straight Connector 21"/>
            <p:cNvCxnSpPr>
              <a:cxnSpLocks noChangeShapeType="1"/>
            </p:cNvCxnSpPr>
            <p:nvPr/>
          </p:nvCxnSpPr>
          <p:spPr bwMode="auto">
            <a:xfrm>
              <a:off x="240" y="2496"/>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grpSp>
      <p:sp>
        <p:nvSpPr>
          <p:cNvPr id="18" name="TextBox 17"/>
          <p:cNvSpPr txBox="1">
            <a:spLocks noChangeArrowheads="1"/>
          </p:cNvSpPr>
          <p:nvPr/>
        </p:nvSpPr>
        <p:spPr bwMode="auto">
          <a:xfrm>
            <a:off x="2590800" y="773113"/>
            <a:ext cx="6248400" cy="369887"/>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buFontTx/>
              <a:buChar char="•"/>
              <a:defRPr/>
            </a:pP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Lựa</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chọn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mũ</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bảo</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hiểm</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đúng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tiêu</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chuẩn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chất</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lượng</a:t>
            </a:r>
            <a:endParaRPr lang="en-US" b="1" dirty="0">
              <a:solidFill>
                <a:schemeClr val="bg1"/>
              </a:solidFill>
              <a:latin typeface="Tahoma" pitchFamily="34" charset="0"/>
              <a:cs typeface="Tahoma" pitchFamily="34" charset="0"/>
            </a:endParaRPr>
          </a:p>
        </p:txBody>
      </p:sp>
      <p:pic>
        <p:nvPicPr>
          <p:cNvPr id="46083" name="Picture 25" descr="IMG_2975 [640x480]"/>
          <p:cNvPicPr>
            <a:picLocks noChangeAspect="1" noChangeArrowheads="1"/>
          </p:cNvPicPr>
          <p:nvPr/>
        </p:nvPicPr>
        <p:blipFill>
          <a:blip r:embed="rId6" cstate="print">
            <a:lum bright="12000" contrast="6000"/>
          </a:blip>
          <a:srcRect l="4256"/>
          <a:stretch>
            <a:fillRect/>
          </a:stretch>
        </p:blipFill>
        <p:spPr bwMode="auto">
          <a:xfrm>
            <a:off x="838200" y="1300163"/>
            <a:ext cx="1524000" cy="1062037"/>
          </a:xfrm>
          <a:prstGeom prst="rect">
            <a:avLst/>
          </a:prstGeom>
          <a:noFill/>
          <a:ln w="9525">
            <a:solidFill>
              <a:schemeClr val="accent1">
                <a:shade val="50000"/>
              </a:schemeClr>
            </a:solidFill>
            <a:miter lim="800000"/>
            <a:headEnd/>
            <a:tailEnd/>
          </a:ln>
        </p:spPr>
      </p:pic>
      <p:sp>
        <p:nvSpPr>
          <p:cNvPr id="28" name="TextBox 27"/>
          <p:cNvSpPr txBox="1">
            <a:spLocks noChangeArrowheads="1"/>
          </p:cNvSpPr>
          <p:nvPr/>
        </p:nvSpPr>
        <p:spPr bwMode="auto">
          <a:xfrm>
            <a:off x="2514600" y="1371600"/>
            <a:ext cx="1981200" cy="581025"/>
          </a:xfrm>
          <a:prstGeom prst="rect">
            <a:avLst/>
          </a:prstGeom>
          <a:noFill/>
          <a:ln w="9525">
            <a:noFill/>
            <a:miter lim="800000"/>
            <a:headEnd/>
            <a:tailEnd/>
          </a:ln>
        </p:spPr>
        <p:txBody>
          <a:bodyPr>
            <a:spAutoFit/>
          </a:bodyPr>
          <a:lstStyle/>
          <a:p>
            <a:pPr eaLnBrk="1" hangingPunct="1"/>
            <a:r>
              <a:rPr lang="en-US" altLang="en-US" sz="1600" b="1">
                <a:solidFill>
                  <a:srgbClr val="C00000"/>
                </a:solidFill>
                <a:latin typeface="Tahoma" pitchFamily="34" charset="0"/>
                <a:cs typeface="Tahoma" pitchFamily="34" charset="0"/>
              </a:rPr>
              <a:t>Có dán tem tiêu chuẩn Việt Nam</a:t>
            </a:r>
          </a:p>
        </p:txBody>
      </p:sp>
      <p:sp>
        <p:nvSpPr>
          <p:cNvPr id="30" name="TextBox 29"/>
          <p:cNvSpPr txBox="1">
            <a:spLocks noChangeArrowheads="1"/>
          </p:cNvSpPr>
          <p:nvPr/>
        </p:nvSpPr>
        <p:spPr bwMode="auto">
          <a:xfrm>
            <a:off x="5943600" y="1397000"/>
            <a:ext cx="2743200" cy="584200"/>
          </a:xfrm>
          <a:prstGeom prst="rect">
            <a:avLst/>
          </a:prstGeom>
          <a:noFill/>
          <a:ln w="9525">
            <a:noFill/>
            <a:miter lim="800000"/>
            <a:headEnd/>
            <a:tailEnd/>
          </a:ln>
        </p:spPr>
        <p:txBody>
          <a:bodyPr>
            <a:spAutoFit/>
          </a:bodyPr>
          <a:lstStyle/>
          <a:p>
            <a:pPr eaLnBrk="1" hangingPunct="1"/>
            <a:r>
              <a:rPr lang="en-US" altLang="en-US" sz="1600" b="1">
                <a:solidFill>
                  <a:srgbClr val="C00000"/>
                </a:solidFill>
                <a:latin typeface="Tahoma" pitchFamily="34" charset="0"/>
                <a:cs typeface="Tahoma" pitchFamily="34" charset="0"/>
              </a:rPr>
              <a:t>Vỏ mũ nhẵn mịn, có lõi xốp cứng, không bị lõm </a:t>
            </a:r>
          </a:p>
        </p:txBody>
      </p:sp>
      <p:pic>
        <p:nvPicPr>
          <p:cNvPr id="46090" name="Picture 10"/>
          <p:cNvPicPr>
            <a:picLocks noChangeAspect="1" noChangeArrowheads="1"/>
          </p:cNvPicPr>
          <p:nvPr/>
        </p:nvPicPr>
        <p:blipFill>
          <a:blip r:embed="rId7" cstate="print"/>
          <a:srcRect/>
          <a:stretch>
            <a:fillRect/>
          </a:stretch>
        </p:blipFill>
        <p:spPr bwMode="auto">
          <a:xfrm>
            <a:off x="4876800" y="1223963"/>
            <a:ext cx="1052513" cy="1066800"/>
          </a:xfrm>
          <a:prstGeom prst="rect">
            <a:avLst/>
          </a:prstGeom>
          <a:noFill/>
          <a:ln w="9525">
            <a:noFill/>
            <a:miter lim="800000"/>
            <a:headEnd/>
            <a:tailEnd/>
          </a:ln>
        </p:spPr>
      </p:pic>
      <p:sp>
        <p:nvSpPr>
          <p:cNvPr id="5" name="TextBox 17"/>
          <p:cNvSpPr txBox="1">
            <a:spLocks noChangeArrowheads="1"/>
          </p:cNvSpPr>
          <p:nvPr/>
        </p:nvSpPr>
        <p:spPr bwMode="auto">
          <a:xfrm>
            <a:off x="2743200" y="2452688"/>
            <a:ext cx="4800600" cy="366712"/>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buFontTx/>
              <a:buChar char="•"/>
              <a:defRPr/>
            </a:pPr>
            <a:r>
              <a:rPr lang="en-US" b="1">
                <a:solidFill>
                  <a:schemeClr val="bg1"/>
                </a:solidFill>
                <a:latin typeface="Tahoma" pitchFamily="34" charset="0"/>
                <a:cs typeface="Tahoma" pitchFamily="34" charset="0"/>
              </a:rPr>
              <a:t> Các bước đội mũ bảo hiểm  đúng cách</a:t>
            </a:r>
          </a:p>
        </p:txBody>
      </p:sp>
      <p:sp>
        <p:nvSpPr>
          <p:cNvPr id="210955" name="Slide Number Placeholder 22"/>
          <p:cNvSpPr>
            <a:spLocks noGrp="1"/>
          </p:cNvSpPr>
          <p:nvPr>
            <p:ph type="sldNum" sz="quarter" idx="12"/>
          </p:nvPr>
        </p:nvSpPr>
        <p:spPr bwMode="auto">
          <a:noFill/>
          <a:ln>
            <a:miter lim="800000"/>
            <a:headEnd/>
            <a:tailEnd/>
          </a:ln>
        </p:spPr>
        <p:txBody>
          <a:bodyPr/>
          <a:lstStyle/>
          <a:p>
            <a:fld id="{3C547FAE-87BB-47D2-BE5C-5A5D9FA5DB9B}" type="slidenum">
              <a:rPr lang="en-US" altLang="en-US"/>
              <a:pPr/>
              <a:t>103</a:t>
            </a:fld>
            <a:endParaRPr lang="en-US" altLang="en-US"/>
          </a:p>
        </p:txBody>
      </p:sp>
      <p:sp>
        <p:nvSpPr>
          <p:cNvPr id="210956"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6083"/>
                                        </p:tgtEl>
                                        <p:attrNameLst>
                                          <p:attrName>style.visibility</p:attrName>
                                        </p:attrNameLst>
                                      </p:cBhvr>
                                      <p:to>
                                        <p:strVal val="visible"/>
                                      </p:to>
                                    </p:set>
                                    <p:animEffect transition="in" filter="wipe(down)">
                                      <p:cBhvr>
                                        <p:cTn id="17" dur="500"/>
                                        <p:tgtEl>
                                          <p:spTgt spid="4608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090"/>
                                        </p:tgtEl>
                                        <p:attrNameLst>
                                          <p:attrName>style.visibility</p:attrName>
                                        </p:attrNameLst>
                                      </p:cBhvr>
                                      <p:to>
                                        <p:strVal val="visible"/>
                                      </p:to>
                                    </p:set>
                                    <p:anim calcmode="lin" valueType="num">
                                      <p:cBhvr additive="base">
                                        <p:cTn id="25" dur="500" fill="hold"/>
                                        <p:tgtEl>
                                          <p:spTgt spid="46090"/>
                                        </p:tgtEl>
                                        <p:attrNameLst>
                                          <p:attrName>ppt_x</p:attrName>
                                        </p:attrNameLst>
                                      </p:cBhvr>
                                      <p:tavLst>
                                        <p:tav tm="0">
                                          <p:val>
                                            <p:strVal val="#ppt_x"/>
                                          </p:val>
                                        </p:tav>
                                        <p:tav tm="100000">
                                          <p:val>
                                            <p:strVal val="#ppt_x"/>
                                          </p:val>
                                        </p:tav>
                                      </p:tavLst>
                                    </p:anim>
                                    <p:anim calcmode="lin" valueType="num">
                                      <p:cBhvr additive="base">
                                        <p:cTn id="26" dur="500" fill="hold"/>
                                        <p:tgtEl>
                                          <p:spTgt spid="4609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down)">
                                      <p:cBhvr>
                                        <p:cTn id="35" dur="500"/>
                                        <p:tgtEl>
                                          <p:spTgt spid="5">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down)">
                                      <p:cBhvr>
                                        <p:cTn id="38" dur="500"/>
                                        <p:tgtEl>
                                          <p:spTgt spid="5">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animBg="1"/>
      <p:bldP spid="28" grpId="0"/>
      <p:bldP spid="30" grpId="0"/>
      <p:bldP spid="5" grpId="0"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990600"/>
            <a:ext cx="8229600" cy="5486400"/>
          </a:xfrm>
          <a:prstGeom prst="rect">
            <a:avLst/>
          </a:prstGeom>
          <a:solidFill>
            <a:srgbClr val="FFCCFF"/>
          </a:solidFill>
          <a:ln w="22225">
            <a:solidFill>
              <a:srgbClr val="800000"/>
            </a:solidFill>
            <a:miter lim="800000"/>
            <a:headEnd/>
            <a:tailEnd/>
          </a:ln>
          <a:effectLst>
            <a:outerShdw blurRad="50800" dist="38100" dir="2700000" algn="tl" rotWithShape="0">
              <a:prstClr val="black">
                <a:alpha val="40000"/>
              </a:prstClr>
            </a:outerShdw>
          </a:effectLst>
        </p:spPr>
        <p:txBody>
          <a:bodyPr/>
          <a:lstStyle/>
          <a:p>
            <a:pPr marL="342900" indent="-342900" algn="just" eaLnBrk="1" hangingPunct="1">
              <a:lnSpc>
                <a:spcPct val="150000"/>
              </a:lnSpc>
              <a:buFontTx/>
              <a:buAutoNum type="arabicPeriod"/>
              <a:defRPr/>
            </a:pPr>
            <a:endParaRPr lang="en-US" sz="1900" b="1" dirty="0">
              <a:solidFill>
                <a:schemeClr val="tx2">
                  <a:lumMod val="50000"/>
                </a:schemeClr>
              </a:solidFill>
              <a:latin typeface="Tahoma" pitchFamily="34" charset="0"/>
              <a:cs typeface="Tahoma" pitchFamily="34" charset="0"/>
            </a:endParaRPr>
          </a:p>
          <a:p>
            <a:pPr marL="342900" indent="-342900" algn="just" eaLnBrk="1" hangingPunct="1">
              <a:lnSpc>
                <a:spcPct val="150000"/>
              </a:lnSpc>
              <a:buFontTx/>
              <a:buAutoNum type="arabicPeriod"/>
              <a:defRPr/>
            </a:pPr>
            <a:r>
              <a:rPr lang="en-US" sz="2000" b="1" u="sng" dirty="0" err="1">
                <a:solidFill>
                  <a:schemeClr val="tx2">
                    <a:lumMod val="50000"/>
                  </a:schemeClr>
                </a:solidFill>
                <a:latin typeface="Tahoma" pitchFamily="34" charset="0"/>
                <a:cs typeface="Tahoma" pitchFamily="34" charset="0"/>
              </a:rPr>
              <a:t>Bài</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tập</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tình</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huống</a:t>
            </a:r>
            <a:r>
              <a:rPr lang="en-US" sz="2000" b="1" u="sng"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Một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buổi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 (17 </a:t>
            </a:r>
            <a:r>
              <a:rPr lang="en-US" sz="1900" b="1" i="1" dirty="0" err="1">
                <a:solidFill>
                  <a:schemeClr val="tx2">
                    <a:lumMod val="50000"/>
                  </a:schemeClr>
                </a:solidFill>
                <a:latin typeface="Tahoma" pitchFamily="34" charset="0"/>
                <a:cs typeface="Tahoma" pitchFamily="34" charset="0"/>
              </a:rPr>
              <a:t>tuổi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lấy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mô</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tô</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của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bố</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dự</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sinh</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nhật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Trên đường về, A chở B và C trên xe của mình, chạy với tốc độ cao, lạng lách, đánh võng trên đường. Một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tổ</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cảnh</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sát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giao</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thông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đang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tuần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trên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đường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thấy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vậy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đã</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tín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hiệu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yêu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cầu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 </a:t>
            </a:r>
            <a:r>
              <a:rPr lang="en-US" sz="1900" b="1" i="1" dirty="0" err="1">
                <a:solidFill>
                  <a:schemeClr val="tx2">
                    <a:lumMod val="50000"/>
                  </a:schemeClr>
                </a:solidFill>
                <a:latin typeface="Tahoma" pitchFamily="34" charset="0"/>
                <a:cs typeface="Tahoma" pitchFamily="34" charset="0"/>
              </a:rPr>
              <a:t>dừng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kiểm</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nhưng</a:t>
            </a:r>
            <a:r>
              <a:rPr lang="en-US" sz="1900" b="1" i="1" dirty="0">
                <a:solidFill>
                  <a:schemeClr val="tx2">
                    <a:lumMod val="50000"/>
                  </a:schemeClr>
                </a:solidFill>
                <a:latin typeface="Tahoma" pitchFamily="34" charset="0"/>
                <a:cs typeface="Tahoma" pitchFamily="34" charset="0"/>
              </a:rPr>
              <a:t> A </a:t>
            </a:r>
            <a:r>
              <a:rPr lang="en-US" sz="1900" b="1" i="1" dirty="0" err="1">
                <a:solidFill>
                  <a:schemeClr val="tx2">
                    <a:lumMod val="50000"/>
                  </a:schemeClr>
                </a:solidFill>
                <a:latin typeface="Tahoma" pitchFamily="34" charset="0"/>
                <a:cs typeface="Tahoma" pitchFamily="34" charset="0"/>
              </a:rPr>
              <a:t>đã</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cho</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tăng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tốc</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độ</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chạy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trốn</a:t>
            </a:r>
            <a:r>
              <a:rPr lang="en-US" sz="1900" b="1" i="1"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Hãy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nêu</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các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lỗi</a:t>
            </a:r>
            <a:r>
              <a:rPr lang="en-US" sz="1900" b="1" dirty="0">
                <a:solidFill>
                  <a:schemeClr val="tx2">
                    <a:lumMod val="50000"/>
                  </a:schemeClr>
                </a:solidFill>
                <a:latin typeface="Tahoma" pitchFamily="34" charset="0"/>
                <a:cs typeface="Tahoma" pitchFamily="34" charset="0"/>
              </a:rPr>
              <a:t> vi </a:t>
            </a:r>
            <a:r>
              <a:rPr lang="en-US" sz="1900" b="1" dirty="0" err="1">
                <a:solidFill>
                  <a:schemeClr val="tx2">
                    <a:lumMod val="50000"/>
                  </a:schemeClr>
                </a:solidFill>
                <a:latin typeface="Tahoma" pitchFamily="34" charset="0"/>
                <a:cs typeface="Tahoma" pitchFamily="34" charset="0"/>
              </a:rPr>
              <a:t>phạm</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quy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tắc</a:t>
            </a:r>
            <a:r>
              <a:rPr lang="en-US" sz="1900" b="1" dirty="0">
                <a:solidFill>
                  <a:schemeClr val="tx2">
                    <a:lumMod val="50000"/>
                  </a:schemeClr>
                </a:solidFill>
                <a:latin typeface="Tahoma" pitchFamily="34" charset="0"/>
                <a:cs typeface="Tahoma" pitchFamily="34" charset="0"/>
              </a:rPr>
              <a:t> an </a:t>
            </a:r>
            <a:r>
              <a:rPr lang="en-US" sz="1900" b="1" dirty="0" err="1">
                <a:solidFill>
                  <a:schemeClr val="tx2">
                    <a:lumMod val="50000"/>
                  </a:schemeClr>
                </a:solidFill>
                <a:latin typeface="Tahoma" pitchFamily="34" charset="0"/>
                <a:cs typeface="Tahoma" pitchFamily="34" charset="0"/>
              </a:rPr>
              <a:t>toàn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giao</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thông</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của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 B, C</a:t>
            </a:r>
          </a:p>
          <a:p>
            <a:pPr marL="342900" indent="-342900" algn="just" eaLnBrk="1" hangingPunct="1">
              <a:lnSpc>
                <a:spcPct val="150000"/>
              </a:lnSpc>
              <a:defRPr/>
            </a:pPr>
            <a:r>
              <a:rPr lang="en-US" sz="1900" b="1" dirty="0">
                <a:solidFill>
                  <a:schemeClr val="tx2">
                    <a:lumMod val="50000"/>
                  </a:schemeClr>
                </a:solidFill>
                <a:latin typeface="Tahoma" pitchFamily="34" charset="0"/>
                <a:cs typeface="Tahoma" pitchFamily="34" charset="0"/>
              </a:rPr>
              <a:t>2.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B </a:t>
            </a:r>
            <a:r>
              <a:rPr lang="en-US" sz="1900" b="1" dirty="0" err="1">
                <a:solidFill>
                  <a:schemeClr val="tx2">
                    <a:lumMod val="50000"/>
                  </a:schemeClr>
                </a:solidFill>
                <a:latin typeface="Tahoma" pitchFamily="34" charset="0"/>
                <a:cs typeface="Tahoma" pitchFamily="34" charset="0"/>
              </a:rPr>
              <a:t>chỉ</a:t>
            </a:r>
            <a:r>
              <a:rPr lang="en-US" sz="1900" b="1" dirty="0">
                <a:solidFill>
                  <a:schemeClr val="tx2">
                    <a:lumMod val="50000"/>
                  </a:schemeClr>
                </a:solidFill>
                <a:latin typeface="Tahoma" pitchFamily="34" charset="0"/>
                <a:cs typeface="Tahoma" pitchFamily="34" charset="0"/>
              </a:rPr>
              <a:t> 2 </a:t>
            </a:r>
            <a:r>
              <a:rPr lang="en-US" sz="1900" b="1" dirty="0" err="1">
                <a:solidFill>
                  <a:schemeClr val="tx2">
                    <a:lumMod val="50000"/>
                  </a:schemeClr>
                </a:solidFill>
                <a:latin typeface="Tahoma" pitchFamily="34" charset="0"/>
                <a:cs typeface="Tahoma" pitchFamily="34" charset="0"/>
              </a:rPr>
              <a:t>tuần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nữa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tròn</a:t>
            </a:r>
            <a:r>
              <a:rPr lang="en-US" sz="1900" b="1" dirty="0">
                <a:solidFill>
                  <a:schemeClr val="tx2">
                    <a:lumMod val="50000"/>
                  </a:schemeClr>
                </a:solidFill>
                <a:latin typeface="Tahoma" pitchFamily="34" charset="0"/>
                <a:cs typeface="Tahoma" pitchFamily="34" charset="0"/>
              </a:rPr>
              <a:t> 18 </a:t>
            </a:r>
            <a:r>
              <a:rPr lang="en-US" sz="1900" b="1" dirty="0" err="1">
                <a:solidFill>
                  <a:schemeClr val="tx2">
                    <a:lumMod val="50000"/>
                  </a:schemeClr>
                </a:solidFill>
                <a:latin typeface="Tahoma" pitchFamily="34" charset="0"/>
                <a:cs typeface="Tahoma" pitchFamily="34" charset="0"/>
              </a:rPr>
              <a:t>tuổi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đủ</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tiêu</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chuẩn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sức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khỏe</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theo</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em</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đã</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được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phép</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đăng</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ký</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khóa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học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giấy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phép</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lái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xe</a:t>
            </a:r>
            <a:r>
              <a:rPr lang="en-US" sz="1900" b="1" dirty="0">
                <a:solidFill>
                  <a:schemeClr val="tx2">
                    <a:lumMod val="50000"/>
                  </a:schemeClr>
                </a:solidFill>
                <a:latin typeface="Tahoma" pitchFamily="34" charset="0"/>
                <a:cs typeface="Tahoma" pitchFamily="34" charset="0"/>
              </a:rPr>
              <a:t> A1 </a:t>
            </a:r>
            <a:r>
              <a:rPr lang="en-US" sz="1900" b="1" dirty="0" err="1">
                <a:solidFill>
                  <a:schemeClr val="tx2">
                    <a:lumMod val="50000"/>
                  </a:schemeClr>
                </a:solidFill>
                <a:latin typeface="Tahoma" pitchFamily="34" charset="0"/>
                <a:cs typeface="Tahoma" pitchFamily="34" charset="0"/>
              </a:rPr>
              <a:t>chưa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Vì sao? </a:t>
            </a:r>
          </a:p>
        </p:txBody>
      </p:sp>
      <p:sp>
        <p:nvSpPr>
          <p:cNvPr id="212995" name="Slide Number Placeholder 5"/>
          <p:cNvSpPr>
            <a:spLocks noGrp="1"/>
          </p:cNvSpPr>
          <p:nvPr>
            <p:ph type="sldNum" sz="quarter" idx="12"/>
          </p:nvPr>
        </p:nvSpPr>
        <p:spPr bwMode="auto">
          <a:noFill/>
          <a:ln>
            <a:miter lim="800000"/>
            <a:headEnd/>
            <a:tailEnd/>
          </a:ln>
        </p:spPr>
        <p:txBody>
          <a:bodyPr/>
          <a:lstStyle/>
          <a:p>
            <a:fld id="{18ED46F9-BBCA-49F9-861B-68578A1A0A41}" type="slidenum">
              <a:rPr lang="en-US" altLang="en-US"/>
              <a:pPr/>
              <a:t>104</a:t>
            </a:fld>
            <a:endParaRPr lang="en-US" altLang="en-US"/>
          </a:p>
        </p:txBody>
      </p:sp>
      <p:sp>
        <p:nvSpPr>
          <p:cNvPr id="128002" name="TextBox 3"/>
          <p:cNvSpPr txBox="1">
            <a:spLocks noChangeArrowheads="1"/>
          </p:cNvSpPr>
          <p:nvPr/>
        </p:nvSpPr>
        <p:spPr bwMode="auto">
          <a:xfrm>
            <a:off x="838200" y="762000"/>
            <a:ext cx="1676400" cy="430213"/>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200" b="1" dirty="0" err="1">
                <a:solidFill>
                  <a:schemeClr val="bg1"/>
                </a:solidFill>
                <a:latin typeface="Tahoma" pitchFamily="34" charset="0"/>
                <a:cs typeface="Tahoma" pitchFamily="34" charset="0"/>
              </a:rPr>
              <a:t>Luyện</a:t>
            </a:r>
            <a:r>
              <a:rPr lang="en-US" sz="2200" b="1" dirty="0">
                <a:solidFill>
                  <a:schemeClr val="bg1"/>
                </a:solidFill>
                <a:latin typeface="Tahoma" pitchFamily="34" charset="0"/>
                <a:cs typeface="Tahoma" pitchFamily="34" charset="0"/>
              </a:rPr>
              <a:t> </a:t>
            </a:r>
            <a:r>
              <a:rPr lang="en-US" sz="2200" b="1" dirty="0" err="1">
                <a:solidFill>
                  <a:schemeClr val="bg1"/>
                </a:solidFill>
                <a:latin typeface="Tahoma" pitchFamily="34" charset="0"/>
                <a:cs typeface="Tahoma" pitchFamily="34" charset="0"/>
              </a:rPr>
              <a:t>tập</a:t>
            </a:r>
            <a:endParaRPr lang="en-US" sz="2200" b="1" dirty="0">
              <a:solidFill>
                <a:schemeClr val="bg1"/>
              </a:solidFill>
              <a:latin typeface="Tahoma" pitchFamily="34" charset="0"/>
              <a:cs typeface="Tahoma" pitchFamily="34" charset="0"/>
            </a:endParaRPr>
          </a:p>
        </p:txBody>
      </p:sp>
      <p:sp>
        <p:nvSpPr>
          <p:cNvPr id="212997"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5" descr="data:image/jpeg;base64,/9j/4AAQSkZJRgABAQAAAQABAAD/2wCEAAkGBxQTEhUUExQWFhUXGBoYGBgYGSAgHhwaIBoeHB8YGyAaHSggIBolHB0cIzEhJSorLi4uHx8zODMsNygtLisBCgoKDg0OGxAQGywkICQsLCwsLCwsLCwsLCwsLCwsLCwsLCwsLCwsLCwsLCwsLCwsLCwsLCwsLCwsLCwsLCwsLP/AABEIALcBEwMBIgACEQEDEQH/xAAcAAACAgMBAQAAAAAAAAAAAAAEBQMGAAIHAQj/xABCEAABAgQEBAQEBAUDAwIHAAABAhEAAyExBBJBUQUiYXEGE4GRMkKhsVLB0fAHFCPh8RVicjNDgiSiFmOTssLi8v/EABkBAAMBAQEAAAAAAAAAAAAAAAABAgMEBf/EACQRAAICAgIBBQEBAQAAAAAAAAABAhEDIRIxQQQTIlFhMnEj/9oADAMBAAIRAxEAPwBCrhJpWnQD9DEZ4ebKN2c1ehsWAgqbxXIGZ2P7rEYx/mFYFGUa3pmb9IzLsCn8OQ4e3d/uYB4bxXyMSJgfKklKhqUfm1/QQ6mS6/E/tCY4ZJVMIIDKJIUl6NcKJFKf4h45uMuS8EzgpxcX0zpOGxsudLzyymYC1t/uDCHxNKmHLllJmJqS4BILUIBNTeKbJ4uuX/0qbH82i/eB/FUifNRJxvxLKUoLDIpb0zNV1FgNCaNWPUyepjlxtS06PPxellhkuO1Yu8P+EcfihmQlMqUaEq5RQu6QglyD7F4ucz+GstZJXPFcuYAagXYn4j1EdAGwTQUrp2Gn0jnfi3+J4kLMvDJEwpUQtaiyKGoTV1Vo9Bs8edwVbO9Tk3oW8Q8KYrDHPLlmaiylSubMl7LlFnHoe5vCzC4aWpfnSSSygSiroIobhymp6ixMPeB/xOM0vNkLQPxIPL2ZRrTUbChtFpOMkTck2Zh3zCkxICiQU1qnmy6XMb4ssoytO/wzyYlJU0cF8T4TDSMTMS80EqKuRMv5i9M1WuPSF+IEkJQsS1LzZg8xTGjVIRSr76R0T+JeGw8uQZ3lHMlkS86swdVtAClnUHfXWOV4fMuuVSidgT2DCMZJOTrouNpJPstHhcJzq5QnlzchOl7k3Bi1YfiiZ0tMgqSSgvJmAv8A0zeW9HIP0NiRFY8LcCxompVLklIqFZ2SCGNC+9rXaHJwpDKQjKoE5XDKTpo7A1DU1pGcnSocl96NsHhwpZZQQRZg9VUzClaGqix9YZJ4giUgpzBdbAAXuqgqaXpeFUtM1sqhlUAXD1KbC1gdjtsYEmYNZuWjKEUYNNjWdx0KTlKAzMKmj9XcQBjJgKeVIo7hWh0Nn+/1gRGD2dW5DAe5/J4JRNEv4jJT/wA1k/mK+kayimhqLRphUqCcyZeYbqBy1Lvao094nwOPTzg5gBdAcs1d2Z+lRaPV4gqWnJODJoQlZDHeuVLtoPYwV/LksJnNzMFhny1cKyitdCU3jCq7He9kONVnNL0cBNa/8df3rCk8HUCFFXKaub/46w/w+JkkEJDVLpIZj8LVBD3o/aBjxpOYBQBcnYirXILC1PaEmwc99AOGwwM0BBCZjMc1HHTTQQ1lysnxMbsXoKWpvtePcHgEFalGqlhLAVajkhgzFnZrRJJkGWRnUMiiSwFX/wCIevr9YGxtoGVNzFlULaUB/Mt2/v5w7FTETAzg0Dja+1fppEuKwSVTQrKSwJbvvb2h7wWfh+ZK1tlLFNAxGhq8XBJsOPk2OJzlPmc4GoIBbuRXrDPCCVMIpMrvUe4S3uYFnccw8s/0paVG7q/Kh+4gWb4uUaVSP9oH5mOlNLt2C/A7iPCpaUqTLXMzgZiHKqfRh3MJMLKV1PUqv1GQsB7xuviyVtmWv1A+5ePU4oF2JbfTq5AjOVPoaRImTc5QbUOh1s9ImlzVCgyhmoE/3jVAo4UepNhS5cAkPEsrCKvnJUzv32DAddYmmUrNPiUSqt/bbtGsyQlnyh9KW9bwUmSv/wDqvvEMzBXuDuKH6MITT+wpi5UpL/B/7R+dYyGQlEU8z/2n8qRkRwF7ZV5vDZhcZWBs5H5Vj3/RGWo5wxFmLv8ATWHKZgKXUrLSubTpeJ8NJSpOYKSfdVN+S3vE8pPo6uMV2KZfDUvUqUdhT6Qk8cYZCcOpSEjNmQFKGz6+tIvcvhIWz+ax0TIXajuKuY88Y4jh54bOw+fISEl2GfOkgpzAF3JADAUBIDRcISu5EycapHE8DKUsgdiTsCQH+sMOJ8NMsyyhblQe7EHodntqIuOB/lf5SUZsoLUiWGIpbcjrE0/iqP6Sv5eWQkZUkElxdxyhm6n3vF+42aLCqOiYHjq5/BVYqpnDCzSRtNlpWknYc6Caxxz+HnD0ziudPSFykUSFORmuSRqwb3jsHgRQ/wBO/qZUJmqnKCSa5VrVoaVJJruIoaMBKwkj+XnJUSgnL8oUCSUqVcWuasxaLyS0jLBD5NDjF4jDTEeQSlGYcpoOxDkPBf8AD2dMkS1ycQlRMqapH+1SSAtJD3ookD9CyibxAJTLWmQkFACUFTnOHplZNtcz0+sPcFjVqHmZElKgxFXJHV6MLUjOJrmWrIf4syZeJwCyihlZZtj8KTUKoySEklr3oI554LKpZJRRNHPX/EdJlFc9C5XwzcpIIJZSdC4toDs/tUP5QSFlKmKiAVUua9NoUnSonDFN2NJXiaTnMtJmTV1PKKU0GsMPDEuVjZapk2UmU0w8oBJUPxFTiruGpbWKwviyJSiZclIID2Ic90pUw6axtwvFz5ylrypyukpCiwSWL5XNq676Whxlx3ReWHJU2O/EHhqcJp/khh5SClOeZiJk1yR3CkpApZVWjlYx2InHmWxBKSBQBtmp6/2jqMnHBaFIxOaZhpqSlaEmgdmmBg5ZtDS4DiKtxDwqrCpKpR8yTdMwV5dM7dPmFD0sOr1Hp5YknXZyYHGTorUnha1/9WYo/wDIk/eGcnhMoZg6vhdLA1U1Ks1/ygcY6rKpFm4HNkg5yZUxPzJWCeupy6WPXseO35OxqKjor2CQlDqIUVhwBXsOUfqzQ84XOnJykvl0zEKGg+El0jTtWkb4/DyJh81Jc/hdgD6daM7ROnFSFS1JWlRW4KVlmApymuvR2YbGEjgcH5CVIlLJqc3xM6gMwatGUxe2+wqYJeFBXzHOScpR8KUitQGu/wA3SCsGgKRlQoDZJdvs3pUDtHquGkKCgsWYpDsRqxVpan1iGxezJ9HuD5SwJKh0ozs4DBvy6PA2J4llWkKIKTQKJq4fUFy1feJwJiAwluKCi/c8zVpEOKwKlAAgAF3ANXuxrUDSFasfsS7IsXjlVKQGLOTWjjRrGtCfUxmJlmqjzOfittRzU9tIJlYQAKSpICfViwFR0iHDS0lYkrLPUVFKWL6dRGiWxK1ohn1IytXZvsKxEUK6g9j7RaJnCkS0goLgs5HdtWO9iIybgZYeoWWpnFHrbnsKXv0jbhQ+xBJwKiHIW70ATf8Ae0EpwHK6kzTtyED1O8MRJlgMWdiSE5EpIAqHKCfQmPZCpKXM2XsHLKHd1D7NBSsBVLw60miVvRmYfqTB0jh00jMApzzEgF3NGLsLPvD3/VEsTLbKA5ASn3Lq2F63jXCcTC0uUEkj4RLDpLWvX91i0oj2KZ2EnggkENr5of1dberxJJwiwnnmLJuCEggeynVtaGsvDoIKvJym4cZX9AKerRiMKAeVCgogOp300Kqt2G8PivAKQoViK1f7flGQ/RwxLfAPY/kAI9hcQ5ISYfF+XkUCAlJ/qBv6iiAaIIB5bVUoBrVhxifHiUgCTh1ksTzHIhJOpyg1c6de8UU45KRTN7MD0HNzaaAdY8OJSpystTlAOX7ip9u5jkhklBVFHS4KT2Wfhni7EoSTNKJijukJCegCbhmuYrfiyYeITZAzcudPmrAAyIJYqYmqulTyikCTjyMsrmEg5UpICX9Kh9zDXCDLKaYA+iJVAkGwFXNG5iQCdBeNcblLbY4xUrpUV3xNL/kpn/ppqZ2HJ5A/Oh65FD4iKFlNWouKhS/FKFEebJSEAgLyk5iHY1u24htjcGJiCpBMxBB5VKU5Y1u50qkhwR3Aq3EZBIIU6i3Kstnp8i9JidlAkilWpGjirsp8oqjoHDOIpLLwyUAAcqF1AIsWGvVyfyrXHOKYtGJMyckKCgKAnKwHwp1TqwPWAPBcpU1bBwENmIoeg73+sdGxEiQqTUJ8sAguOtXfV9+8XHGpI9WHpMeXGpw0yr8J8SyVK/pyVhWoJGUPqwuIteFwcxawlE6YgHUJQUigdQoVO5ZhqDYVjmGNkiTNeSos7oOrOaH2I/zDSVxOcCFhROzaa0f/ADe8Qsdujy8jUXxyePovWJ4ugBUnDqUwUQuYsnPMINXVcAH5XGrM0HTPBSpuElTJQCJzKOVScoUCokA6pOoJ/EbQT/DmQcWg4rEpQrIrLLIDZst1qB2VRjqDF7mzCK0P7sb+8OGGm72c2Sai/gz504ljsRhVqlTZBQvZevUUZQ6gkQ9KhLTLAmBZUM9KFOhzB2BowIuAYs/jLBYqe3nJkqlodpaAav8AO6nIWA231L84TNyLmFlcqikApqyTlAIDsW63JrG2P065fLomWduOuyXE48SD/TNC5KC+U9jXKWh1wHxIZZCk80pV0uHD3IFQ+6damKxi/wCsDykHQlv19Ir+DISsmrodwKFSPpUU/Yju97iuMlcWc6j58nU5uDwq58nESJS0uSViqUj5cyAQ4UKlhSlrxXMUFqKgpby6hJawBo40tZ7wN4b8YjDrzImEDMCqXNBKToSGNC1Hv3tEHA+KjP5aleZmIHmBxXdi1TRyOkebmxri+J1QntWTJwJSQcxNauRUgXY9NSYJkSS4VLUUu9DX0+8OZOGUSaAgaEFx6CrHe0TS8iXJASlydVPq2WgHdyftHDyNnFdkGFklIdaXpdJHvQu/SkNJMslJqANlKSxeof5j707QKMXLUnlzbhyQ1ahmL96RqqSqakBcspJ0dwALOdT00hXfYfz0ETVFJ5XIIFgCO4KQ97P9I2xjlLhWRQoSkh+xANd4DTLMtDZDlFxmNtGBBamsRTFy2JTLlpueckK9Gs7u5t7wuEexTytKmT4bCqQkhc4KBtdNXvmJqe3tAql5TmmPZsyk1pmDF2rfS27wvxXFvLACUkKT8QUtmBcElSwzHuBBE/iakpUZaP8ApnLosgGpIZb0O4FSO8aU0ccnsbrxCEkNMQmxyGpqGCjej9P7kYvJRYBIuWO4FWJc9ormA4tMUol1M9qpavwkkNUNQVZ7Qyl8Qy8qkM7sSUFNLgalqs/eDZKbTMlzfNUpBAGUgpP4nFQKwbKwRJSzVoNGPp/+XSIZUxRBCEFYJAcMKWsCKs/vBCpokrSkMo5SXcVo9CCTm6U1pWGpD5fQXIwaCoqIUCCSrzAwLAkkAku/50rEqMUjlyBioCzFiLC7hz112eFk3GrqC/wvcEelB99qawGlKyWllWVWYqWKAAs4Pw0sLhiR6tS8IOY2l8czILgu4BUwoN2dx6BgYJlA8olTykak5VPq7hmrpFUmYwsxKnBcOHoW5lVcly7Mb+kbYPiAZSSS6VGoYEWdj8TFhsG0rFqYkx7ME8EgY0gdcOD9SuseRDLxSSB/UI6FaQ3RmpGQ+ZfMriuKJW6ZagGoQEgJAJqHN+zVMTSZklByqOY3zknMwqUgAZSWG0JJ2FmS5oloQAs2yipY1vUsdqCPMLw2cSeRRV8RGVzS5ykEgB7xhSKipeGPZGIQZgKctAAAVHM3W4Z22o5pG2LxScxSolKi7PR62FGYG1elbRBhsMsJdWYEl0ihdj8SmqBWjWjXFoBvmbYJJTbUaU1EbY38aOzE/jRpIxZRNIJpMLg5Sl1jXKQKkUdN2DHSJ8ThpcxTqoSQ5GujkWLbsFCEfEZBABTzBJBSoVto98pD3hthZ6XCpr5Wc2oGoTuxLt9dI1vRf4WLCGVhElKRLawXMIBX3ORS1XYBIAFhC7G47ykTCyeYFWUOUilAyq627CkBYTEz1gTJSHTVOZLZlAUPMat0G0B8UUlKCUoXmIL+YoBi2xHNCx2lbPW9LjlCDm/rRX52OC1ACgDt6nM0H8OxwS6VBxcdNaRVZU0hjFx4B4SxeMQZkhCfLDspasoURdKaF9ntcO4irp2eFObyybfk7n4bGXCYYJoPKQqhIqoZiXHUm7/nDgTzY+9H9QPuPaFXhmStODw8uYAJqJKELDg8yUhJFCQbPDaTPDMqo+o7x0re0cbT6Yh4zjhLUAuj/Ub+n5xyDj6imfPWg0E81FaLQhXs8de8cS0qkkgFSgxTlFEgGr7uBbtHG8Lis65sspBCkFSaag2L6u2kdGKpOvsl9ES8UlaCqqSL0p6RWsfNSJyVpLg3+xFYccXx8tGZCakhiE6f3hYOGTFSyQlxcZgyvQVLRE/k6KjomxGHDEMKhgWhdwucZcxCgWKVj0qDFuwuGRNkpVl5gAC30tFU4lhciyAGB/K8Xn9LKEeXgUJp6L1M4ipc0DzVhQVQUpS4qHroySO8M5WNClfCEml1jXVw9DuTroYQYADFSkKuoJCVjUrHzCmtDBfkIkqAWhfNYuTo7XPRz1tWPEnjcXtG0dbTGsxz8C0ggGoUA3cn7xrh5M/Nmft5as1xSrEhN6k+o11SiVKTkSErUS7SzU1HKa8yq/CHOjQZxFCpYAnSlJSdQFM7AXCeU3sBrSIUX4CeRtkOHUVqyZVZhZRt1AF2rsaVeBsVLXLckoSzBRCQwfqGvcFwadIjxOLlnMAsMSHKSNQaALUQS4uwvZzDPA4+ZImpW7hKDlSocyqgkpYsRQlwxu7w6ofPloRY3FJCwmYtZdsoX8WmtUmtnj0cPzJUUrXlFS6Q5O5v+VnPRrxvH+ZMLocKJUHZnPdqWvt0iBaDLdSEpbLStzehBBYgEu5qNAYXLyS6XkV4bDy1JDKW3wk5QWYMHAlhiaMqvcmA8bi5eZAICgipILK0YOCQXBpaoaH8mWVscqgQzLdN2tnylRsRRzUiAOK8ImLSVqlui+XMm7M1WIYaP3ioy3shIMw2IVMzIUpOQAul1hTOygalRubfrGnEZyfMUtBAS6UqU8xaszO6c4DOsBylnr6psPyrAzJUS2VOYfAxoShTkmz/AJQeuaM4VkzTGIU+Z/holTMaaMS5o5EU+xUTSsQPMACkzCSagPqzXqLajqzGGCJRUsAuCSyHfKTYmjBJs5YtS9IWS52dQATdTshKeUlgwAQp0k1KW23iWVxJGehSQVg8o0SAEkgoBAyvoCdhqqBo3my50uaGzJU9VUSnKRlJIdypnFB3NY3xWC8sFJUoJU5YXelVMmvYXhimcFJZQcLICQCxFQbC6dn9zHsvCTMwVLUEpD5wSAGrQVBzVNnZ4V+AYsRKxaabOLp0PQs2x1Eewd5pQ4dYqSwKGqX/AAdYyHyRnoI8lQSXmpr0dNdnDDteseqWE/MnMlgp0hLdQ5fsNX9gpspKiWlK2bmIOjgBRT6ACNJUtSHzAKUzJCw4Gg+I9qCMTq4X0EBMpSs+UKLEh2SBYkqYM/r/AGT4+ZkJa7ukHcm9WOUU7+tXWNVMQMyaqIdiCW9QKNppFV4sjEN5i0kZRvmDO73J3BdtI2xaZWH4yohWUA+ZM51M9TYGlBQAjsDAqcZ5iVJCn5WrT5gbdnr2hZiOIkKzUIDUUAQaChFiOkBYTGFKnAcEZfq793joN3PZ0HhOAUZcpKFDNlAykPpYHM2j20JJo8S47wdiFUUuVKTupT01IYO/S0Vzh/GzLShQZ0hqX1D92b2gnH+JwR8eY7f2iJyd6R6uf1FRSXVDXAeHeF4d/PmKnrDMDyIJ7JLn1UQdonn/AMSPKVkShBlJASmWkMWFmIoI5xjsUuYrMT2ERJW/Q/u0UoN/0zx3kUf5R3zwf4kGJkjEqIQApSVIzOQRty1oUlutNRFv89Kh5iCCDdo4L/CnjXkYoyVjNLnhiDYLS6gr2zD1G0dWxSlSmmYajmo0bUER14klHRz5JOT2P8chJQbtRwL3FKbxzLxbPkJlqWmUhEyXOBzpSxUFqIUFqus8wJJ1i3TvE8sJWFslaBzJYsKPrRvWOTeMuKmYDoFKHKLZQXfqSdemzRfucdkKNizEIWhXR6KCQ/qw+sHYbEn5vreBMDiypIqxFD1HV94ixa1JLS2L3BD/ALEdcseucOiPxjZXF/LL/E9GAcq6DtuYg4tKTNQFihoWVsXoWpYP0pCNEpZXmmOP06NYdoZYmcCSEqCnC2CLuQMoAvQPELNPi4vp+GPirsj4Bw/EqmGXJSp1A1CmSLVKnYAU6+tItM/wxisFLExakrQ3OZZUrI5dSiGBy2qLPVrwr8JeKRICkLDOrmqUkskgJJSQoDNdt9bRYpHjeYAnQKWQCuoZywf8QTe8efPI4/59HVDHGWvI08Mz8Fn/AKUxpzVYJTl/8QSQTufpaLVhZCZhPmYkhJtkQghmD5yrM9dgAzd441wjh0mZPnpxIzTBzyRKmolhTLU5lrWMoSAHAo7AUZoM8L/xLnSVJRPV52HfKUzRnKUPcE1Kkp6h4akkqRi47OheLP4dSRK8yQpa25mTkrT5AE5H0YjsxilHGS5aQJallROVJZIAJF3BD0D1FLUizT/4jYMYhCcGJkxKlJEwFJTKKCoBRyrJUhSUkkLDCjNE/GsZhkzVhKJc65cMQQ5Icgitj0pHPliu0CTboUysZMKSlSmUlI5yOwzA2BLb0aBjPQkmhCg1RV6vm3d3q7F+kA47jmRSiJUtgKs3Wrk/ukeo8QcwQZcq2bKlLPTUBJPvGCiHth2JxWUstQVmAcJBL2FACGU7Xc0uI8l8WlA+WPl5SxGRmDElXLXQA6+++H48SAfKl8tflJI2Y8x2tp0gmb4uSDzSkJZjRI26BvrCaQ1jV9kfEsKmahZlspeXlGagUxqCk0UQYrow5AGcEEXuXBFnBJBHYu3rF1l+MZYl5syHOwt6PC7D+M1jEKmhZMtQCcjKytuAE/FW/wBYaNPbT8lVnKdIISp8w5g4URcEuSABVmLxNw/DrUSofGkZihIUoGtlOpgEghmdx2i+o8bINMqwG/DMv2bbWM/+MpegmeiVw1JA8a+yr4WaVZlkhSiHSokpNDdOf4xT5VG0McPjGzFRckBqEgpu4duYM1a94n4j4sJIyecFBQuF21FtoMR40ajzPRKoHT2J4v0VK4mN0j/x/tGQ0V4tX/8AO/8AprjINfZPsL7EyJagXWljQMsEUahIA1PSHGEmpQCJiUB2YJCg1Ku9x2hVJkhAH9QXehJbQVWv6Pba0a4grAAQAlRc5lgFNak5aElyL+rxBsmjXinGWmFCQMptyEnq2ovWNfOORzNQgEkjM+XYuSSAw0ECTuEFbmYrOo1UokiwowDMOgeBkYFaVAyw+Ylj8OUepc0o7flA6XRzSdPQixuATMWokcwJBFvWn7P0gVeGSgC3Rv8AMO/EGHnIALJAtmoW7vag194TYSUGzKBVmJqdQGqfekdeNc+jqlkjXIX4nMocqFd2P0pC0IIJdwesXA4UqTuNxC/F8NCg1tjHS8FdHO8t9idCxHk1Sd/aIpsgoUUqFR+3HSMCXjEYb4emNi8ORRp0ux/3iPouVIURnD10Z0kdxr9to+aUkpUFJukhQ7isfUOBKVITNlJBTNSF5ks7KSCnvcRti8kTKrx7gCZxmHWYmz1SpILHcOmh7JO8c24j4ZWkKepDsXrHccTISUlZKRlCg7NdJDO96xRuL4RCkZ15lpcC4Qkk2GZZDv0eLlFCTZyDzimxILQw4bxZSfiAI13iPjmE8uctOQAPmArQGrX0tAKGsXEViyyxytMbSaLFi+MobkNSLtbpCxOIq7sdxAYQk/M0erwStD9RG+T1cpu2SopG/EFpKgTV/iOr7mGfhjFsFSVVCuZALNmFC4INw21oRLwpFyPeD+AAhZmZcwQlXZ1DIH11NquxpHDm/wCl2qsutGnGZBlkIYFFTLJqQHLoe9FE0O76wulhL1g/jOO82YSx0YZiQCzFnt6QT4awEucspmEgioSCz1rd7bRlFPorwPPA/BhOJKJiklhmCEGg2KyMtw7AQTxzAz5SxKxMsgLKihYYhaaGj2NH0u/WLfwYpkS8spGVOybPuauT1NYNxGLROQZakproqxOnUV9do1lhTX6ZN2zm2HmB2yqUCWuGYaEKAblDX7bwdMkYZLf0gp3qAfqVECGmM4MEkAsAQAHJPNfLysCdib1ppHqeFJUHJcWFGI1et0kF9ReOGVxdMvkVydnCgC2TM6RuLP8ADfTVoMl4ZRBpQEOQQ/S1BQgaC0PpWCRLqEqKidDQ93cC3SNkpSo1CXuxAcdQRVhWM+YrFMtSw6RpXckaHWnbrDiQvkBoGuxP21NDtYx4ZK3GQhtQHrQfWg6wPOwkwKcJzKGrW6mjO3T1h3YJjKUoM7KG4PUU9/SEnF5k0VGcoFQAyQP1+x6xrh8WtSsigU0sw3LMxcDvqWpWDQS2h03D7PBQ3+iKTjpoUhQpmckO4rSqWcHsG9Is3DU55eVXxczrcPU3t2gAggUQlgahgAYJw05L0dJf0PT27QNlJG87CqBISlRA1CgAaXj2JxiyKHN7GMiRcEeTE8pUnKlWxIepYVAb1NQ9og/ly7rLE/Dlf4u4DEdNd41mYpDOqYkVZyQ9uqo9TKSWUK9RtvX9iMnJmbZvLmIBZzr79kgnU0aN/PQn4Rt37tp2iNctTmoY3dnr6dNY9QtILvY2v+zEqTEiJaUKCxNsflcnWrvQHoPpCWfw9SC4SSguyu/4h6M8McRxIBRCctCKPZ4yRxkqVQWNHs+vYx0Y88sb0DYrlHIkfh1b3cfdo2mpSUuPeGs3BCYXStKTc5vhPdrEb1hCqYAopBGZNFAH9/u8eti9RHIg46tAXFMAJiaM4sfy7RWlJKSQQxFxFumqYQi4ylyF+h/KDLHyioPwANHYv4TeKM8lOEWohcpwmtVSlGjdUOR2yxxxJiSXNUhQUglKhYj2+1IyjKtltWfTeLkHLnWcktIogFj2fQm0UXxn4nlyJQTJSfOmB0+YxMpJusgkjOo0SLUzV+ZXJ/iBhkYZKxKKpoSyZalAjzGqWHy5quakN2HPJuKVNmKmTVlcxRdSjcntYbNoGGkVKf0SommKmKd1KUo7kknfXvEHmJIqT7QaoA3gKfh2qPaJtlEsmWCafQV+v5Q+wXBEtziu127kvWE/C8QEl7n7dofYfiEPkFGo8MIMxKsx8sHmSBX6XH7rBnGMbhkyfIlZUTHSFIyqBatQpSA+guenQ7C4tJ1rBeJ4dKnpaYkHY6jsbwDOeKwGZQA1oLXYs7m1N4G/mVZ/MScqnzdj+f5x0UcGSlCJCkmYkq5VjJmSvKrmBUBU8qWJL8rZSkPzrH4VUtZQsF7/ALYnUHWIaoEXjg3ixKuUhi1R926Q4w2PQssFJruR+ccpSqJAotcts8WsrXZLgjrXHcMlUvKJykpFcwVQdwqhSC1aKSzgtZbwTHGelWZXMh0KANDfKQw1a/Q6RznCkrWzKUNEpuezg/Yx0LwUtMqSRPlBKytwUkJLN8wYg9H3MZ5IvL0tiqhqCkJDoUon1pq4SGNRrG6VM4LEGwCC/c0G4+vSJQnDH4FqQWbmSlQrQ0Tl0MTfy6vlUiYCBYkKcBn5np6+8c0vT5EuiXQHLmgnmz1YPYULPq3aN0LNip+hSR9/tQxpNnkFiFpZtXJDXYB2fXUvEqsYigJ9FCpPT+0ZpVplIMwoQfjKabae2saYrASlDkIBOrM/sLX/ALRFNT5gLBs3zFsp1FQf79I2RwecsAoWgkhloJIbpuBowi0votWyI8Jo4zKobEk9mJH7baAJ0jKQklQVcBSVE7uzOWGrfaHmG4LMzBuXqM2W1hzlrXKQLVgqdLUhGVSwS7lGZKTdz8Rbf9RBwGkyuImzG/7Z75gfVkxkPETJLfCodKU6UpGQuAcCpJxUuVzZWVagiT+dmLDsd3ajbw0lSZUtnZK9iQddiBpAuLnTEkzvPm+WTViPrm+VgBXpEe0vLF7ZBIK1FwCEvU19h+kB8Y4kTypBYUar9y4e0O8OjBzUpzTJqRoCsoBI/wCND7mJzIwUu0tKzZnKtK/ESO/2h8EkJwRSJqX+HWoa4YUFrmp9oKMlai0p1KvlAqRrb99oe4qWFHNLkyJYH4KE92Sx7NEkqQUK5WI2FwX1Bu+z1gcV5HxXkr6lqSgqWgpCcxUSWoH96UbU6xUMWU5yqS4To++rat3i1fxE4hSXh0kfjWwa/wAI7a+0U9asgA1jpxxSVj/EWKQsrQD+LmL7jlb1J+8A4qSShQ7+8T8CmHylZrhX0UKfUH3iScNI7Y7iZPTK3LVEoiHEy8qztG6FxzmhpMDViWXiNKiPUzCkhQuCCPT8osWI4bg8UM+HX/LzG5pUz/plX+1afh7GnaCgsSyl93ggVgTG4CdIVlmy1J2Oh6pIoR2MbS5h2buDAB5iJLVERy8YR3iczHH7/KPeFhJmspIUNr/TW2tB1goETYbiZ2JbbT99YsHD+KKsQpjtcnbp3MSSZCUoCfsWr6QFOp8xA0TnJf0/xD6GP53FgEENUBw9fd7+sVxAlGaClmKQaAgAaMkijpY3IcmF2Pn8uRPzbbRD5igguS7N7/50g5CoDmLzKKtyT7l40mmlP3v9I9EQz7tGYy5+EpkpUsoSkIWGrcnqTtekRcR40ZaijIXG9B+sVrhmLMtQULp03G0WnimEGJShaDU9NO0bKXxIrYAnxCr8Psf7RNK8SzE/Ck+/9oYYPgEoJBKc6rnMpST2ASyfcmsFTuFyreSlSgAWQVimnMlTO70d6VAjL3X9lcEZgvHVMs5PL/uBb309Ghnh+KIQnzJPlFBqUrFT2Nzs4qOsBo8KTVgmXLnovdKlIpo7OB15oCwcpEtZRNR5ajXMm3/NIFDX+9qEpcltBxroc4jxnNUVJloloAuRLJcHcqemjQJhvHuLCWHlqALABAcNQA5SG6Q1/wBOlCV/1Zqi2Yy5Eo81wHJzuLtWr20BvBOByxLC53myVOyULHM2+UEkOdLxjTRohavjGInIeZmSVaZrXtlDAdb/AEiFc1W59b+vX7xZjwvDqJIOIX/wS3RiSkMR1MSDg6ABkw6lHebNb1ZLvBTAqbnX7xkW5XDyLSsM3/BR+sZBTAQ4Tg0ts4XnmuWCH8pOgKs4C1KbViNmqY9xOCSQfMmA5QTkBfR2DAmraBzaBU8PoeYpetyx6XBvv9IJHB2AImBqgAgu/UE69/eJaYP8I1Wyp5ARd/p07RqcOiW5JzlnDCo/KPJvC1gOWKrMGcehp0vrHq8KscpA5hRwGP1LxnxZnTNJePBJoD1o9njzzEEhTnahpf32iLG4YhNeSlGQa9A36tCrE0TygE2YJZI0zEk0D6HXW8L2232HER+KZaUzlLKs6iSVFw2mVNNheFWCwilqcglSiyRudItOH4WhLTZiguYHLH4N2FHJ606M0B4NGXOr5koCRvnmUfvlzx1J+CqCMFhUJSpIIZmUtvjP+0/KgG34mL9BlSmv779oYo4YoAiqSNCNGoQXsfpGcRwRRLCynlSoBR2zBw7UvtRyN4vBkadMiUSsYxIDgi9j179oAVSJsTOzF4gSCohIuS0XKrBGilRNgsOtagJd9wWYamGON4UhKBlUc+r2UegFm/z0Z8CkiUCfmNzGUpUawg5MCUshABUS1WfXdrP1gOZOFjbcRNxEBKix5Tbp0hYqbtFqVohxp0yWatheGnh6SQDMIqqiR03hRgcKZqwkdz0EWUrKRlQwUKB7f5hclY1F1ZmKxJF4ETzOTRPWJhg1kuo321/tAPFsWARLFhUkRTES4rEeQplJdRALDbSu3Z4WYnGqmGoAGwhx/pi5qAUkFQHK9lDZ/sYSlJzEEMRQjYije8SwPE0rtEEoOXjeeqjbxNhJVIQDLgHAjiZjA5U7kt+R321EdP8ABPhKTLM6Us+ZOS5QX5ShQrlFGUzhzYgwo4TwRSZSORTN8SCx66P8QJpD3C4VclQmyksqWflPxDUEE3LUIuQISlsbWiadw2RLJT5KlkAg1JcOwuQ1Ben0jVeFw5QB5akkizgt0CspILdaUi0/ysvEhE1LMoUYm53bSr29Q7wViOAysnIljXmoS2jb+4EVwfgnkhBLwyMgTzqCQAHUQaU+Vj9YRcY4DnQrlSAHJyu73zJf5xVxV7dnePk+WsJKCrYgODdqgZu+zRJh1zD8KRlFnzuep5KdniOiyj+HuLLkLKVEsmhaoI3G4IqPyi+zp5pVCheqtPQGmusUDxVgzJnJVR3ylrV5gG6HMPSLZ4anLmSkuEskZQeoe+tmgAaqxWoD1oxp629oyUty5KkuWZSgz9Ad4k/llu4UBuG/O8bBGUgOQT3b9IAPGUahSW05T+kZEhT+6xkMBBh5Rey0m+YpbowuQPUxJ5JNtSeZn71cavaGHnJd83YUbvvGsxaSMzjo5IBNgP28TQxecAArUUuKvr+wbd4mmSUgOUl7U/8A2DN9YkTheYqLglnyhw2zs5EZOlMDzBKRqU2gAXLUHcJcgM9C243H+I8RhxmcoFRdQB00etugg5GISg+WZgCqcuape3L16CIP5ShJQn/xYa0u2otaFQCvGcFlFMxQSc+RSgXN2e3eKXLkKSJhWlXxyTUEOGmUD3uPcR0fhuHaYnzE/wBPOCsZjRJNSz97BqRbU4jATHCwkqSwMwUJS1FFmJLUNLg9IqMSWyijCG3KR+FJBB7PV/QRTfFnFDLl+TKI/qGYJtP+PKHJahYlnpQ3jrsvhGDmuJc8yiCwTOYuKVRmILEag194pH8TfBqkoT5KkrUCVhCSWKVBiRmURn5Rs4HaGlxYVfRx9Rh5w/wzOVJE9KCoGuUAvlGo3OrDRr2ibwrwDzMTKGJQpMnPlIIIKiA+QP6O243jsPGuIyZKQlM6TIlABiZiQomoygVIalg9+0DkOMbZxZMhYmemu0e8UmKQhw92rFu4h5WIWiZJdeZxmAd1Bv8Ayc9QHglHg+bMTmmDINAoVURUBtB3Y9Izs6HSjpnMpWGmTAVhKlAfEpqDudLiDpfh+cQ+Qju49Wv7xbZWIZWSbhESyg1VLWQFDWhL5tQQehGzTifGUDDApWskqCUiYkOkPUkg8wA0f1pGyo5diPw3wjy0kNmUqpOvQdoX+LMKuWnMxAJEdNweACylSChVPjR8KhvWx6G3UVh2jw3JWhsQgLKh8KvhHQtcilaj7xzc1dnU6UaRwORxchJSsHMKONeh2MT8L4bLnOolajqlNPoxMWnxr4MOHK1hGaSt2WHzS1moRMahSbBdKsCTR6PwnFmRMTM+WyhuP11EdCkns5mqLdj8RLwkgCWhiXCXLsblRepimKSNC7/eLD43npUZOVQIyZh1CjQ9uWFPBsIqZMQlIclQCRuXtWnrBYhgvhqU4KfMusGWg6sMwL2cOSBcfDq8C8IkuXOi0j7frHQ+OcHEvhM6WDzgCYut1BaVG4qAB9HirYvB5PKUKCbIQsEfjRyKF7hkv3gYHQOGY5SJRJSnKl+ZLU7hZFexiX/V86cyZZINAoeWKeiyfXSAOFmUuUFlXlqUCSoaijpILhwaW2iT+ZlZygTJigASWRLIc9kX0t62hUMa8DxgRNMpVJc0unTItzb1q/fRoKw/iMGYUJWFpAvkKVJUCxSqrEG4oCGO4isz5K1JzpQtKQaZ2Be4IqzWp9IJx+PWoS1TJYlkJIKlKYK2JBHRn1ilKiaLH56VqNWPYVGne0elTj5h7fZnhBgOIIBKvNQqgJ6AFjQke+rCN/8A4jAUpk5mFAFJd3sWBAp1gexoUeO5dUElzy+4KqWG5PrDbwFWSsksBMIAt8qd4r/izGebNSLAc1QxAAYfdW0WLwefLwyHQecqWTQXNL3GVrOIl9jLJykAuPeNUpA+H9+4jQzRsWePROGkMRJXf7xkaiZGQqGCKkp2HsIjEkU5WaztTs8QHGzGHIH/AOQAfo/7tHn84v8AAXaziJtFBKpSnoo9qN9A8eKQT/3KWoB96wIvHKaiHL6qDftvyiE8TKRWW2wBG/8AiABnLlgD4ifX7x6Pv1eFieKqP/aX+/S0RzONBPyrB7Pr6aV7QaENCHoRQ7fn/aKt4iwEzDpM6QssCSpNwlJ1H+17jQdoZS+Pp1SsUd6fbtXpEc3jKFO6iGejA0+unSHYFcwXHpk0cxl5nAIWWvyuHBepZhF3mYMJlZUgACwAYDUmmrxzri2BkhRVLmZagpBSeU92+Haha3aySvFs6YhP9NCDZbnKSWvLzpUgpJILk6ENqE1y0jTHJR2ytcR4fOWOdU3y3JSDLKkgEvRlUcxAnhmFAaYkAmhJKgT6KTfsoQ9wvG8gVLxailYUFAykvmSeaxJarVDDs1VvFvFKMhRJQs0Ul1lgUkuxSlRBbemsWloyk9kXBsGnDLzSZrO+YKL2FMuWjk3c7d46bwPiKsSkhRSSFBIbZrkHc7BqXMcIw8ibPmlMpyo1LUSnqWoB+6mLVKwSZKQFlal6qdq9ADQbUMRKDe0NS1TGniib58ycjMiUJanSs3YanKCSVCt6AgXd1XEuEzxJBYFNFCagFUsg0CgoAirin2LiPVYurZ1Us5JbdntE65ZmOETVBRcFbAjZmDHpSHCLXYSaYmwHFJ2GyGTMzFSy6MyWodgXSdOZncx0Twz/ABGwykn+YmBMwEuF07MfhYClPzipYrhE+aM0zFBSkHMgl0sodRzA7HS7GCsHhcSlAfFhLBsuW2l3/Kv1glhsFkodK41g1rXMmz0zXUouhalKyqWSEZEigCTly2PaKz4d4RKStUxaZ0uWCfJC0KcpJopykJYI5dySdGgnD8KT5udU4zBXMMuXN/5IL3D62aG8xMq5lpWrVa+ZXqpVYI43Ec8nIovjAJXOBl5iAlILgAu5Nk7uD3eOieDeAS8PJl5wPNqVK1BV8oIqzMG3EL0ZPhZwCDkajguCGSC4Pe0M8PjgqjgbMYsgb8SwqJkubK/GhaWcvzJIuaA1ivY3w/mwUtCR/wColJCxV3W3OgHZRJA6hO0PJK+jaxugPQEhu8NoVlK8K8VTLISqktRdyKoVYuDUbHYgGLvNJo5OZgaAVHdvh7ekV3xD4aKyZ0hvMNVy7Bf+4PRK+9Fbg1hbwbxGuT/TICkpLGVMcFPRJumvRoXWmMtuE4YErUrMpRO6i1tHdm02jydwqUo1Soualzpe5NXiHDeI8Op85XLJNlJKhYaywTd7jaCzxjDConptQZJnr8vaHQWbSOGSUHMmUOhpA3FcdLkIUSEAggM3Mpw4SOvXS+0BYzxIOcS0ZwojKVDKkBqu9VOT/t+piupE7EzSr41Bw/8A20dDtvlFT9QnoDXA4ReJn5TdXNMI+VDsw0DjlH9jF4Tw9mZUwgMKzFNQM2UUto0RcEwiJCMqXUpVVrIqpXvQDQadamGqSS+j7H+36wkvLGCpw7u6lp1Zx7ctYIkYRIsokHck/eNiekboR0/fvAB75I/DGRKE9T7iMgAQSsUnlJmM45jlscyXAoT8Ln00tGypssFkrVla7WL2YioZzpaMjImhnipsguDNLhmGR3GpqlgfU96sF82ZIcAziN3lksWswDXvWjau4yMgpAAiWpSByyzUgGo1NANyBu0SS5Cnby0s/wCI/r1P6RkZE0MIRhkgKZ0hqsfYfnAmIwqDlYlibOa++vrGRkMBVxHBtQOfX11hOcGpPwlaX/CsivofvHsZE+QIsTw+Yqqlk9Sr67wtxXDyLk+8ZGRVUgPMNiFywEhSgkF8r0feDFYws7uTegjyMgtioiTO0aDZOLUBQnp9tRsYyMg5MKCZeKNBnJF2++kYoq0WaDQn7/lGRkVyYqNZSiTVZvervBC8WbmYe+UH0FoyMhcmFEsqYAGJBB0aG+GxAQASWGhb3HSMjIExtDaTOUwUVMDVNL+r2to8bHi0tJ+Jq5bGhNNoyMirJPF8STL5lKobUP2A73ireIZ/ngALKlA0OUBugJcj0pGRkTOTRUVsU4bCTg7TPQjX0gxWGnD4pjDp+zGRkZpso1mYFSxzzFqfdTf/AGgQz4bjly2Qk0SKA2YRkZD6EWPhvFkqYLFVFgw6PDhOMGmpYRkZGiZLJUzwqN5c4E5RcVjIyAPARnPT1jIyMhDP/9k=">
            <a:hlinkClick r:id="rId2"/>
          </p:cNvPr>
          <p:cNvSpPr>
            <a:spLocks noChangeAspect="1" noChangeArrowheads="1"/>
          </p:cNvSpPr>
          <p:nvPr/>
        </p:nvSpPr>
        <p:spPr bwMode="auto">
          <a:xfrm>
            <a:off x="120650" y="-1744663"/>
            <a:ext cx="5457825" cy="3648076"/>
          </a:xfrm>
          <a:prstGeom prst="rect">
            <a:avLst/>
          </a:prstGeom>
          <a:noFill/>
          <a:ln w="9525">
            <a:noFill/>
            <a:miter lim="800000"/>
            <a:headEnd/>
            <a:tailEnd/>
          </a:ln>
        </p:spPr>
        <p:txBody>
          <a:bodyPr/>
          <a:lstStyle/>
          <a:p>
            <a:pPr eaLnBrk="1" hangingPunct="1"/>
            <a:endParaRPr lang="en-US" altLang="en-US"/>
          </a:p>
        </p:txBody>
      </p:sp>
      <p:sp>
        <p:nvSpPr>
          <p:cNvPr id="215043"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9" name="Rectangle 8"/>
          <p:cNvSpPr/>
          <p:nvPr/>
        </p:nvSpPr>
        <p:spPr>
          <a:xfrm>
            <a:off x="304800" y="685800"/>
            <a:ext cx="6438900" cy="708025"/>
          </a:xfrm>
          <a:prstGeom prst="rect">
            <a:avLst/>
          </a:prstGeom>
        </p:spPr>
        <p:txBody>
          <a:bodyPr>
            <a:spAutoFit/>
          </a:bodyPr>
          <a:lstStyle/>
          <a:p>
            <a:pPr eaLnBrk="1" hangingPunct="1">
              <a:defRPr/>
            </a:pPr>
            <a:r>
              <a:rPr lang="en-US" sz="2000" b="1" dirty="0" err="1">
                <a:solidFill>
                  <a:schemeClr val="tx2">
                    <a:lumMod val="50000"/>
                  </a:schemeClr>
                </a:solidFill>
                <a:latin typeface="Tahoma" pitchFamily="34" charset="0"/>
                <a:cs typeface="Tahoma" pitchFamily="34" charset="0"/>
              </a:rPr>
              <a:t>Chỉ</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ra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những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lỗi</a:t>
            </a:r>
            <a:r>
              <a:rPr lang="en-US" sz="2000" b="1" dirty="0">
                <a:solidFill>
                  <a:schemeClr val="tx2">
                    <a:lumMod val="50000"/>
                  </a:schemeClr>
                </a:solidFill>
                <a:latin typeface="Tahoma" pitchFamily="34" charset="0"/>
                <a:cs typeface="Tahoma" pitchFamily="34" charset="0"/>
              </a:rPr>
              <a:t> vi </a:t>
            </a:r>
            <a:r>
              <a:rPr lang="en-US" sz="2000" b="1" dirty="0" err="1">
                <a:solidFill>
                  <a:schemeClr val="tx2">
                    <a:lumMod val="50000"/>
                  </a:schemeClr>
                </a:solidFill>
                <a:latin typeface="Tahoma" pitchFamily="34" charset="0"/>
                <a:cs typeface="Tahoma" pitchFamily="34" charset="0"/>
              </a:rPr>
              <a:t>phạm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trong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bức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là</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gì</a:t>
            </a:r>
            <a:r>
              <a:rPr lang="en-US" sz="2000" b="1" dirty="0">
                <a:solidFill>
                  <a:schemeClr val="tx2">
                    <a:lumMod val="50000"/>
                  </a:schemeClr>
                </a:solidFill>
                <a:latin typeface="Tahoma" pitchFamily="34" charset="0"/>
                <a:cs typeface="Tahoma" pitchFamily="34" charset="0"/>
              </a:rPr>
              <a:t>? </a:t>
            </a:r>
          </a:p>
          <a:p>
            <a:pPr eaLnBrk="1" hangingPunct="1">
              <a:defRPr/>
            </a:pPr>
            <a:r>
              <a:rPr lang="en-US" sz="2000" b="1" dirty="0" err="1">
                <a:solidFill>
                  <a:schemeClr val="tx2">
                    <a:lumMod val="50000"/>
                  </a:schemeClr>
                </a:solidFill>
                <a:latin typeface="Tahoma" pitchFamily="34" charset="0"/>
                <a:cs typeface="Tahoma" pitchFamily="34" charset="0"/>
              </a:rPr>
              <a:t>Liên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hệ</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thực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tế</a:t>
            </a:r>
            <a:r>
              <a:rPr lang="en-US" sz="2000" b="1" dirty="0">
                <a:solidFill>
                  <a:schemeClr val="tx2">
                    <a:lumMod val="50000"/>
                  </a:schemeClr>
                </a:solidFill>
                <a:latin typeface="Tahoma" pitchFamily="34" charset="0"/>
                <a:cs typeface="Tahoma" pitchFamily="34" charset="0"/>
              </a:rPr>
              <a:t> ở </a:t>
            </a:r>
            <a:r>
              <a:rPr lang="en-US" sz="2000" b="1" dirty="0" err="1">
                <a:solidFill>
                  <a:schemeClr val="tx2">
                    <a:lumMod val="50000"/>
                  </a:schemeClr>
                </a:solidFill>
                <a:latin typeface="Tahoma" pitchFamily="34" charset="0"/>
                <a:cs typeface="Tahoma" pitchFamily="34" charset="0"/>
              </a:rPr>
              <a:t>địa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phương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em</a:t>
            </a:r>
            <a:r>
              <a:rPr lang="en-US" sz="2000" b="1" dirty="0">
                <a:solidFill>
                  <a:schemeClr val="tx2">
                    <a:lumMod val="50000"/>
                  </a:schemeClr>
                </a:solidFill>
                <a:latin typeface="Tahoma" pitchFamily="34" charset="0"/>
                <a:cs typeface="Tahoma" pitchFamily="34" charset="0"/>
              </a:rPr>
              <a:t> .</a:t>
            </a:r>
          </a:p>
        </p:txBody>
      </p:sp>
      <p:sp>
        <p:nvSpPr>
          <p:cNvPr id="131078" name="TextBox 10"/>
          <p:cNvSpPr txBox="1">
            <a:spLocks noChangeArrowheads="1"/>
          </p:cNvSpPr>
          <p:nvPr/>
        </p:nvSpPr>
        <p:spPr bwMode="auto">
          <a:xfrm>
            <a:off x="1323975" y="3668713"/>
            <a:ext cx="2057400" cy="369887"/>
          </a:xfrm>
          <a:prstGeom prst="rect">
            <a:avLst/>
          </a:prstGeom>
          <a:noFill/>
          <a:ln w="9525">
            <a:noFill/>
            <a:miter lim="800000"/>
            <a:headEnd/>
            <a:tailEnd/>
          </a:ln>
        </p:spPr>
        <p:txBody>
          <a:bodyPr>
            <a:spAutoFit/>
          </a:bodyPr>
          <a:lstStyle/>
          <a:p>
            <a:pPr algn="ctr" eaLnBrk="1" hangingPunct="1"/>
            <a:r>
              <a:rPr lang="en-US" altLang="en-US" u="sng"/>
              <a:t>pda.vietbao.vn</a:t>
            </a:r>
          </a:p>
        </p:txBody>
      </p:sp>
      <p:sp>
        <p:nvSpPr>
          <p:cNvPr id="131080" name="TextBox 10"/>
          <p:cNvSpPr txBox="1">
            <a:spLocks noChangeArrowheads="1"/>
          </p:cNvSpPr>
          <p:nvPr/>
        </p:nvSpPr>
        <p:spPr bwMode="auto">
          <a:xfrm>
            <a:off x="5219700" y="3640138"/>
            <a:ext cx="2057400" cy="369887"/>
          </a:xfrm>
          <a:prstGeom prst="rect">
            <a:avLst/>
          </a:prstGeom>
          <a:noFill/>
          <a:ln w="9525">
            <a:noFill/>
            <a:miter lim="800000"/>
            <a:headEnd/>
            <a:tailEnd/>
          </a:ln>
        </p:spPr>
        <p:txBody>
          <a:bodyPr>
            <a:spAutoFit/>
          </a:bodyPr>
          <a:lstStyle/>
          <a:p>
            <a:pPr algn="ctr" eaLnBrk="1" hangingPunct="1"/>
            <a:r>
              <a:rPr lang="en-US" altLang="en-US" u="sng"/>
              <a:t>infonet.vn</a:t>
            </a:r>
          </a:p>
        </p:txBody>
      </p:sp>
      <p:sp>
        <p:nvSpPr>
          <p:cNvPr id="16" name="TextBox 7"/>
          <p:cNvSpPr txBox="1">
            <a:spLocks noChangeArrowheads="1"/>
          </p:cNvSpPr>
          <p:nvPr/>
        </p:nvSpPr>
        <p:spPr bwMode="auto">
          <a:xfrm>
            <a:off x="1400175" y="6335713"/>
            <a:ext cx="1981200" cy="369887"/>
          </a:xfrm>
          <a:prstGeom prst="rect">
            <a:avLst/>
          </a:prstGeom>
          <a:noFill/>
          <a:ln w="9525">
            <a:noFill/>
            <a:miter lim="800000"/>
            <a:headEnd/>
            <a:tailEnd/>
          </a:ln>
        </p:spPr>
        <p:txBody>
          <a:bodyPr>
            <a:spAutoFit/>
          </a:bodyPr>
          <a:lstStyle/>
          <a:p>
            <a:pPr algn="ctr" eaLnBrk="1" hangingPunct="1"/>
            <a:r>
              <a:rPr lang="en-US" altLang="en-US" u="sng"/>
              <a:t>pose.com.vn</a:t>
            </a:r>
          </a:p>
        </p:txBody>
      </p:sp>
      <p:sp>
        <p:nvSpPr>
          <p:cNvPr id="131083" name="TextBox 10"/>
          <p:cNvSpPr txBox="1">
            <a:spLocks noChangeArrowheads="1"/>
          </p:cNvSpPr>
          <p:nvPr/>
        </p:nvSpPr>
        <p:spPr bwMode="auto">
          <a:xfrm>
            <a:off x="5181600" y="6305550"/>
            <a:ext cx="2057400" cy="369888"/>
          </a:xfrm>
          <a:prstGeom prst="rect">
            <a:avLst/>
          </a:prstGeom>
          <a:noFill/>
          <a:ln w="9525">
            <a:noFill/>
            <a:miter lim="800000"/>
            <a:headEnd/>
            <a:tailEnd/>
          </a:ln>
        </p:spPr>
        <p:txBody>
          <a:bodyPr>
            <a:spAutoFit/>
          </a:bodyPr>
          <a:lstStyle/>
          <a:p>
            <a:pPr algn="ctr" eaLnBrk="1" hangingPunct="1"/>
            <a:r>
              <a:rPr lang="en-US" altLang="en-US" u="sng"/>
              <a:t>tinmoi.vn</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5855" y="1487488"/>
            <a:ext cx="3448050" cy="2152650"/>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4400" y="1459706"/>
            <a:ext cx="3303560" cy="2209007"/>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14387" y="4107520"/>
            <a:ext cx="3152775" cy="2295525"/>
          </a:xfrm>
          <a:prstGeom prst="rect">
            <a:avLst/>
          </a:prstGeom>
        </p:spPr>
      </p:pic>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24400" y="4086499"/>
            <a:ext cx="3324225" cy="218122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1078"/>
                                        </p:tgtEl>
                                        <p:attrNameLst>
                                          <p:attrName>style.visibility</p:attrName>
                                        </p:attrNameLst>
                                      </p:cBhvr>
                                      <p:to>
                                        <p:strVal val="visible"/>
                                      </p:to>
                                    </p:set>
                                    <p:animEffect transition="in" filter="wipe(down)">
                                      <p:cBhvr>
                                        <p:cTn id="15" dur="500"/>
                                        <p:tgtEl>
                                          <p:spTgt spid="13107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1080"/>
                                        </p:tgtEl>
                                        <p:attrNameLst>
                                          <p:attrName>style.visibility</p:attrName>
                                        </p:attrNameLst>
                                      </p:cBhvr>
                                      <p:to>
                                        <p:strVal val="visible"/>
                                      </p:to>
                                    </p:set>
                                    <p:animEffect transition="in" filter="wipe(down)">
                                      <p:cBhvr>
                                        <p:cTn id="23" dur="500"/>
                                        <p:tgtEl>
                                          <p:spTgt spid="13108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1083"/>
                                        </p:tgtEl>
                                        <p:attrNameLst>
                                          <p:attrName>style.visibility</p:attrName>
                                        </p:attrNameLst>
                                      </p:cBhvr>
                                      <p:to>
                                        <p:strVal val="visible"/>
                                      </p:to>
                                    </p:set>
                                    <p:animEffect transition="in" filter="wipe(down)">
                                      <p:cBhvr>
                                        <p:cTn id="39" dur="500"/>
                                        <p:tgtEl>
                                          <p:spTgt spid="13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1078" grpId="0"/>
      <p:bldP spid="131080" grpId="0"/>
      <p:bldP spid="16" grpId="0"/>
      <p:bldP spid="13108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14"/>
          <p:cNvGrpSpPr>
            <a:grpSpLocks/>
          </p:cNvGrpSpPr>
          <p:nvPr/>
        </p:nvGrpSpPr>
        <p:grpSpPr bwMode="auto">
          <a:xfrm>
            <a:off x="6410325" y="1752600"/>
            <a:ext cx="2505075" cy="4548188"/>
            <a:chOff x="6410325" y="1752600"/>
            <a:chExt cx="2505075" cy="4548188"/>
          </a:xfrm>
        </p:grpSpPr>
        <p:pic>
          <p:nvPicPr>
            <p:cNvPr id="216079" name="Picture 2"/>
            <p:cNvPicPr>
              <a:picLocks noChangeAspect="1" noChangeArrowheads="1"/>
            </p:cNvPicPr>
            <p:nvPr/>
          </p:nvPicPr>
          <p:blipFill>
            <a:blip r:embed="rId3" cstate="print"/>
            <a:srcRect/>
            <a:stretch>
              <a:fillRect/>
            </a:stretch>
          </p:blipFill>
          <p:spPr bwMode="auto">
            <a:xfrm>
              <a:off x="6410325" y="2133600"/>
              <a:ext cx="2505075" cy="4167188"/>
            </a:xfrm>
            <a:prstGeom prst="rect">
              <a:avLst/>
            </a:prstGeom>
            <a:noFill/>
            <a:ln w="9525">
              <a:noFill/>
              <a:miter lim="800000"/>
              <a:headEnd/>
              <a:tailEnd/>
            </a:ln>
          </p:spPr>
        </p:pic>
        <p:sp>
          <p:nvSpPr>
            <p:cNvPr id="14" name="Rectangle 13"/>
            <p:cNvSpPr/>
            <p:nvPr/>
          </p:nvSpPr>
          <p:spPr>
            <a:xfrm>
              <a:off x="6858000" y="1752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16067"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3246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16071" name="Slide Number Placeholder 10"/>
          <p:cNvSpPr>
            <a:spLocks noGrp="1"/>
          </p:cNvSpPr>
          <p:nvPr>
            <p:ph type="sldNum" sz="quarter" idx="12"/>
          </p:nvPr>
        </p:nvSpPr>
        <p:spPr bwMode="auto">
          <a:noFill/>
          <a:ln>
            <a:miter lim="800000"/>
            <a:headEnd/>
            <a:tailEnd/>
          </a:ln>
        </p:spPr>
        <p:txBody>
          <a:bodyPr/>
          <a:lstStyle/>
          <a:p>
            <a:fld id="{F4E6AB36-6731-4994-B01E-0698D429E3AE}" type="slidenum">
              <a:rPr lang="en-US" altLang="en-US"/>
              <a:pPr/>
              <a:t>106</a:t>
            </a:fld>
            <a:endParaRPr lang="en-US" altLang="en-US"/>
          </a:p>
        </p:txBody>
      </p:sp>
      <p:sp>
        <p:nvSpPr>
          <p:cNvPr id="11" name="Rectangle 10"/>
          <p:cNvSpPr/>
          <p:nvPr/>
        </p:nvSpPr>
        <p:spPr>
          <a:xfrm>
            <a:off x="304800" y="838200"/>
            <a:ext cx="7239000" cy="784225"/>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defRPr/>
            </a:pPr>
            <a:r>
              <a:rPr lang="en-US" sz="2200" b="1" i="1" dirty="0">
                <a:latin typeface="Tahoma" pitchFamily="34" charset="0"/>
                <a:cs typeface="Tahoma" pitchFamily="34" charset="0"/>
              </a:rPr>
              <a:t>	</a:t>
            </a:r>
            <a:r>
              <a:rPr lang="en-US" sz="2200" b="1" i="1" dirty="0" err="1">
                <a:latin typeface="Tahoma" pitchFamily="34" charset="0"/>
                <a:cs typeface="Tahoma" pitchFamily="34" charset="0"/>
              </a:rPr>
              <a:t>Thực</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trạng</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học</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sinh</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đi</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xe</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máy</a:t>
            </a:r>
            <a:r>
              <a:rPr lang="en-US" sz="2200" b="1" i="1" dirty="0">
                <a:latin typeface="Tahoma" pitchFamily="34" charset="0"/>
                <a:cs typeface="Tahoma" pitchFamily="34" charset="0"/>
              </a:rPr>
              <a:t> </a:t>
            </a:r>
            <a:r>
              <a:rPr lang="en-US" sz="2200" b="1" i="1" dirty="0" err="1">
                <a:solidFill>
                  <a:srgbClr val="FF0000"/>
                </a:solidFill>
                <a:latin typeface="Tahoma" pitchFamily="34" charset="0"/>
                <a:cs typeface="Tahoma" pitchFamily="34" charset="0"/>
              </a:rPr>
              <a:t>khi</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chưa</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đủ</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tuổi</a:t>
            </a:r>
            <a:r>
              <a:rPr lang="en-US" sz="2200" b="1" i="1" dirty="0">
                <a:solidFill>
                  <a:srgbClr val="FF0000"/>
                </a:solidFill>
                <a:latin typeface="Tahoma" pitchFamily="34" charset="0"/>
                <a:cs typeface="Tahoma" pitchFamily="34" charset="0"/>
              </a:rPr>
              <a:t> </a:t>
            </a:r>
            <a:r>
              <a:rPr lang="en-US" sz="2200" b="1" i="1" dirty="0" err="1">
                <a:latin typeface="Tahoma" pitchFamily="34" charset="0"/>
                <a:cs typeface="Tahoma" pitchFamily="34" charset="0"/>
              </a:rPr>
              <a:t>gây</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nên</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những</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hậu</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quả</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rất</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nghiêm</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trọng</a:t>
            </a:r>
            <a:r>
              <a:rPr lang="en-US" sz="2200" b="1" i="1" dirty="0">
                <a:latin typeface="Tahoma" pitchFamily="34" charset="0"/>
                <a:cs typeface="Tahoma" pitchFamily="34" charset="0"/>
              </a:rPr>
              <a:t>.</a:t>
            </a:r>
          </a:p>
        </p:txBody>
      </p:sp>
      <p:sp>
        <p:nvSpPr>
          <p:cNvPr id="12" name="Rectangle 11"/>
          <p:cNvSpPr/>
          <p:nvPr/>
        </p:nvSpPr>
        <p:spPr>
          <a:xfrm>
            <a:off x="304800" y="2832100"/>
            <a:ext cx="5943600" cy="113030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defRPr/>
            </a:pPr>
            <a:endParaRPr lang="en-US" sz="2000" b="1" i="1" dirty="0">
              <a:latin typeface="Tahoma" pitchFamily="34" charset="0"/>
              <a:cs typeface="Tahoma" pitchFamily="34" charset="0"/>
            </a:endParaRPr>
          </a:p>
          <a:p>
            <a:pPr marL="342900" indent="-342900" eaLnBrk="1" hangingPunct="1">
              <a:lnSpc>
                <a:spcPts val="2700"/>
              </a:lnSpc>
              <a:defRPr/>
            </a:pPr>
            <a:r>
              <a:rPr lang="en-US" sz="2000" b="1" i="1" dirty="0" err="1">
                <a:latin typeface="Tahoma" pitchFamily="34" charset="0"/>
                <a:cs typeface="Tahoma" pitchFamily="34" charset="0"/>
              </a:rPr>
              <a:t>Cần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3 </a:t>
            </a: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kiện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Đủ</a:t>
            </a:r>
            <a:r>
              <a:rPr lang="en-US" sz="2000" b="1" i="1" dirty="0">
                <a:latin typeface="Tahoma" pitchFamily="34" charset="0"/>
                <a:cs typeface="Tahoma" pitchFamily="34" charset="0"/>
              </a:rPr>
              <a:t> 18 </a:t>
            </a:r>
            <a:r>
              <a:rPr lang="en-US" sz="2000" b="1" i="1" dirty="0" err="1">
                <a:latin typeface="Tahoma" pitchFamily="34" charset="0"/>
                <a:cs typeface="Tahoma" pitchFamily="34" charset="0"/>
              </a:rPr>
              <a:t>tuổi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sức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khỏe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tốt</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và</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phép</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lái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mô</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tô</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hạng</a:t>
            </a:r>
            <a:r>
              <a:rPr lang="en-US" sz="2000" b="1" i="1" dirty="0">
                <a:latin typeface="Tahoma" pitchFamily="34" charset="0"/>
                <a:cs typeface="Tahoma" pitchFamily="34" charset="0"/>
              </a:rPr>
              <a:t> A1</a:t>
            </a:r>
          </a:p>
        </p:txBody>
      </p:sp>
      <p:sp>
        <p:nvSpPr>
          <p:cNvPr id="13" name="Rectangle 12"/>
          <p:cNvSpPr/>
          <p:nvPr/>
        </p:nvSpPr>
        <p:spPr>
          <a:xfrm>
            <a:off x="304800" y="4876800"/>
            <a:ext cx="6477000" cy="1789113"/>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buFont typeface="Wingdings" pitchFamily="2" charset="2"/>
              <a:buChar char="§"/>
              <a:defRPr/>
            </a:pPr>
            <a:endParaRPr lang="en-US" sz="2000" b="1" i="1" dirty="0">
              <a:latin typeface="Tahoma" pitchFamily="34" charset="0"/>
              <a:cs typeface="Tahoma" pitchFamily="34" charset="0"/>
            </a:endParaRP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Cần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trau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dồi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kiến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thức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Luật</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giao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thông</a:t>
            </a:r>
            <a:r>
              <a:rPr lang="en-US" sz="2000" b="1" i="1" dirty="0">
                <a:latin typeface="Tahoma" pitchFamily="34" charset="0"/>
                <a:cs typeface="Tahoma" pitchFamily="34" charset="0"/>
              </a:rPr>
              <a:t>,</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Tìm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hiểu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các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đặc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tính</a:t>
            </a:r>
            <a:r>
              <a:rPr lang="en-US" sz="2000" b="1" i="1" dirty="0">
                <a:latin typeface="Tahoma" pitchFamily="34" charset="0"/>
                <a:cs typeface="Tahoma" pitchFamily="34" charset="0"/>
              </a:rPr>
              <a:t> an </a:t>
            </a:r>
            <a:r>
              <a:rPr lang="en-US" sz="2000" b="1" i="1" dirty="0" err="1">
                <a:latin typeface="Tahoma" pitchFamily="34" charset="0"/>
                <a:cs typeface="Tahoma" pitchFamily="34" charset="0"/>
              </a:rPr>
              <a:t>toàn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của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Tham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đào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tạo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và</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phép</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lái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A1</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Đội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mũ</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bảo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hiểm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khiển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a:t>
            </a:r>
          </a:p>
        </p:txBody>
      </p:sp>
      <p:sp>
        <p:nvSpPr>
          <p:cNvPr id="16" name="Down Arrow 15"/>
          <p:cNvSpPr/>
          <p:nvPr/>
        </p:nvSpPr>
        <p:spPr>
          <a:xfrm>
            <a:off x="2324100" y="1898918"/>
            <a:ext cx="1905000" cy="304800"/>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Down Arrow 16"/>
          <p:cNvSpPr/>
          <p:nvPr/>
        </p:nvSpPr>
        <p:spPr>
          <a:xfrm>
            <a:off x="2319338" y="4231783"/>
            <a:ext cx="1905000" cy="304800"/>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561975" y="2622550"/>
            <a:ext cx="3933825" cy="400050"/>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Điều</a:t>
            </a:r>
            <a:r>
              <a:rPr lang="en-US" sz="2000" b="1" dirty="0">
                <a:latin typeface="Tahoma" pitchFamily="34" charset="0"/>
                <a:cs typeface="Tahoma" pitchFamily="34" charset="0"/>
              </a:rPr>
              <a:t> </a:t>
            </a:r>
            <a:r>
              <a:rPr lang="en-US" sz="2000" b="1" dirty="0" err="1">
                <a:latin typeface="Tahoma" pitchFamily="34" charset="0"/>
                <a:cs typeface="Tahoma" pitchFamily="34" charset="0"/>
              </a:rPr>
              <a:t>kiện</a:t>
            </a:r>
            <a:r>
              <a:rPr lang="en-US" sz="2000" b="1" dirty="0">
                <a:latin typeface="Tahoma" pitchFamily="34" charset="0"/>
                <a:cs typeface="Tahoma" pitchFamily="34" charset="0"/>
              </a:rPr>
              <a:t> </a:t>
            </a:r>
            <a:r>
              <a:rPr lang="en-US" sz="2000" b="1" dirty="0" err="1">
                <a:latin typeface="Tahoma" pitchFamily="34" charset="0"/>
                <a:cs typeface="Tahoma" pitchFamily="34" charset="0"/>
              </a:rPr>
              <a:t>điều</a:t>
            </a:r>
            <a:r>
              <a:rPr lang="en-US" sz="2000" b="1" dirty="0">
                <a:latin typeface="Tahoma" pitchFamily="34" charset="0"/>
                <a:cs typeface="Tahoma" pitchFamily="34" charset="0"/>
              </a:rPr>
              <a:t> </a:t>
            </a:r>
            <a:r>
              <a:rPr lang="en-US" sz="2000" b="1" dirty="0" err="1">
                <a:latin typeface="Tahoma" pitchFamily="34" charset="0"/>
                <a:cs typeface="Tahoma" pitchFamily="34" charset="0"/>
              </a:rPr>
              <a:t>khiển</a:t>
            </a:r>
            <a:r>
              <a:rPr lang="en-US" sz="2000" b="1" dirty="0">
                <a:latin typeface="Tahoma" pitchFamily="34" charset="0"/>
                <a:cs typeface="Tahoma" pitchFamily="34" charset="0"/>
              </a:rPr>
              <a:t> </a:t>
            </a:r>
            <a:r>
              <a:rPr lang="en-US" sz="2000" b="1" dirty="0" err="1">
                <a:latin typeface="Tahoma" pitchFamily="34" charset="0"/>
                <a:cs typeface="Tahoma" pitchFamily="34" charset="0"/>
              </a:rPr>
              <a:t>xe</a:t>
            </a:r>
            <a:r>
              <a:rPr lang="en-US" sz="2000" b="1" dirty="0">
                <a:latin typeface="Tahoma" pitchFamily="34" charset="0"/>
                <a:cs typeface="Tahoma" pitchFamily="34" charset="0"/>
              </a:rPr>
              <a:t> </a:t>
            </a:r>
            <a:r>
              <a:rPr lang="en-US" sz="2000" b="1" dirty="0" err="1">
                <a:latin typeface="Tahoma" pitchFamily="34" charset="0"/>
                <a:cs typeface="Tahoma" pitchFamily="34" charset="0"/>
              </a:rPr>
              <a:t>máy</a:t>
            </a:r>
            <a:r>
              <a:rPr lang="en-US" sz="2000" b="1" dirty="0">
                <a:latin typeface="Tahoma" pitchFamily="34" charset="0"/>
                <a:cs typeface="Tahoma" pitchFamily="34" charset="0"/>
              </a:rPr>
              <a:t>: </a:t>
            </a:r>
            <a:endParaRPr lang="en-US" dirty="0"/>
          </a:p>
        </p:txBody>
      </p:sp>
      <p:sp>
        <p:nvSpPr>
          <p:cNvPr id="19" name="Rectangle 18"/>
          <p:cNvSpPr/>
          <p:nvPr/>
        </p:nvSpPr>
        <p:spPr>
          <a:xfrm>
            <a:off x="609600" y="4705350"/>
            <a:ext cx="2743200" cy="400050"/>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Chuẩn</a:t>
            </a:r>
            <a:r>
              <a:rPr lang="en-US" sz="2000" b="1" dirty="0">
                <a:latin typeface="Tahoma" pitchFamily="34" charset="0"/>
                <a:cs typeface="Tahoma" pitchFamily="34" charset="0"/>
              </a:rPr>
              <a:t> </a:t>
            </a:r>
            <a:r>
              <a:rPr lang="en-US" sz="2000" b="1" dirty="0" err="1">
                <a:latin typeface="Tahoma" pitchFamily="34" charset="0"/>
                <a:cs typeface="Tahoma" pitchFamily="34" charset="0"/>
              </a:rPr>
              <a:t>bị</a:t>
            </a:r>
            <a:r>
              <a:rPr lang="en-US" sz="2000" b="1" dirty="0">
                <a:latin typeface="Tahoma" pitchFamily="34" charset="0"/>
                <a:cs typeface="Tahoma" pitchFamily="34" charset="0"/>
              </a:rPr>
              <a:t> </a:t>
            </a:r>
            <a:r>
              <a:rPr lang="en-US" sz="2000" b="1" dirty="0" err="1">
                <a:latin typeface="Tahoma" pitchFamily="34" charset="0"/>
                <a:cs typeface="Tahoma" pitchFamily="34" charset="0"/>
              </a:rPr>
              <a:t>lái</a:t>
            </a:r>
            <a:r>
              <a:rPr lang="en-US" sz="2000" b="1" dirty="0">
                <a:latin typeface="Tahoma" pitchFamily="34" charset="0"/>
                <a:cs typeface="Tahoma" pitchFamily="34" charset="0"/>
              </a:rPr>
              <a:t> </a:t>
            </a:r>
            <a:r>
              <a:rPr lang="en-US" sz="2000" b="1" dirty="0" err="1">
                <a:latin typeface="Tahoma" pitchFamily="34" charset="0"/>
                <a:cs typeface="Tahoma" pitchFamily="34" charset="0"/>
              </a:rPr>
              <a:t>xe</a:t>
            </a:r>
            <a:r>
              <a:rPr lang="en-US" sz="2000" b="1" dirty="0">
                <a:latin typeface="Tahoma" pitchFamily="34" charset="0"/>
                <a:cs typeface="Tahoma" pitchFamily="34" charset="0"/>
              </a:rPr>
              <a:t> </a:t>
            </a:r>
            <a:r>
              <a:rPr lang="en-US" sz="2000" b="1" dirty="0" err="1">
                <a:latin typeface="Tahoma" pitchFamily="34" charset="0"/>
                <a:cs typeface="Tahoma" pitchFamily="34" charset="0"/>
              </a:rPr>
              <a:t>máy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bg/>
                                          </p:spTgt>
                                        </p:tgtEl>
                                        <p:attrNameLst>
                                          <p:attrName>style.visibility</p:attrName>
                                        </p:attrNameLst>
                                      </p:cBhvr>
                                      <p:to>
                                        <p:strVal val="visible"/>
                                      </p:to>
                                    </p:set>
                                    <p:anim calcmode="lin" valueType="num">
                                      <p:cBhvr additive="base">
                                        <p:cTn id="22"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bg/>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bg/>
                                          </p:spTgt>
                                        </p:tgtEl>
                                        <p:attrNameLst>
                                          <p:attrName>style.visibility</p:attrName>
                                        </p:attrNameLst>
                                      </p:cBhvr>
                                      <p:to>
                                        <p:strVal val="visible"/>
                                      </p:to>
                                    </p:set>
                                    <p:anim calcmode="lin" valueType="num">
                                      <p:cBhvr additive="base">
                                        <p:cTn id="32"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bg/>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 calcmode="lin" valueType="num">
                                      <p:cBhvr additive="base">
                                        <p:cTn id="3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bg/>
                                          </p:spTgt>
                                        </p:tgtEl>
                                        <p:attrNameLst>
                                          <p:attrName>style.visibility</p:attrName>
                                        </p:attrNameLst>
                                      </p:cBhvr>
                                      <p:to>
                                        <p:strVal val="visible"/>
                                      </p:to>
                                    </p:set>
                                    <p:animEffect transition="in" filter="wipe(down)">
                                      <p:cBhvr>
                                        <p:cTn id="47" dur="500"/>
                                        <p:tgtEl>
                                          <p:spTgt spid="19">
                                            <p:bg/>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wipe(down)">
                                      <p:cBhvr>
                                        <p:cTn id="50" dur="500"/>
                                        <p:tgtEl>
                                          <p:spTgt spid="19">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bg/>
                                          </p:spTgt>
                                        </p:tgtEl>
                                        <p:attrNameLst>
                                          <p:attrName>style.visibility</p:attrName>
                                        </p:attrNameLst>
                                      </p:cBhvr>
                                      <p:to>
                                        <p:strVal val="visible"/>
                                      </p:to>
                                    </p:set>
                                    <p:anim calcmode="lin" valueType="num">
                                      <p:cBhvr additive="base">
                                        <p:cTn id="55"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 calcmode="lin" valueType="num">
                                      <p:cBhvr additive="base">
                                        <p:cTn id="6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xEl>
                                              <p:pRg st="2" end="2"/>
                                            </p:txEl>
                                          </p:spTgt>
                                        </p:tgtEl>
                                        <p:attrNameLst>
                                          <p:attrName>style.visibility</p:attrName>
                                        </p:attrNameLst>
                                      </p:cBhvr>
                                      <p:to>
                                        <p:strVal val="visible"/>
                                      </p:to>
                                    </p:set>
                                    <p:anim calcmode="lin" valueType="num">
                                      <p:cBhvr additive="base">
                                        <p:cTn id="6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xEl>
                                              <p:pRg st="3" end="3"/>
                                            </p:txEl>
                                          </p:spTgt>
                                        </p:tgtEl>
                                        <p:attrNameLst>
                                          <p:attrName>style.visibility</p:attrName>
                                        </p:attrNameLst>
                                      </p:cBhvr>
                                      <p:to>
                                        <p:strVal val="visible"/>
                                      </p:to>
                                    </p:set>
                                    <p:anim calcmode="lin" valueType="num">
                                      <p:cBhvr additive="base">
                                        <p:cTn id="7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xEl>
                                              <p:pRg st="4" end="4"/>
                                            </p:txEl>
                                          </p:spTgt>
                                        </p:tgtEl>
                                        <p:attrNameLst>
                                          <p:attrName>style.visibility</p:attrName>
                                        </p:attrNameLst>
                                      </p:cBhvr>
                                      <p:to>
                                        <p:strVal val="visible"/>
                                      </p:to>
                                    </p:set>
                                    <p:anim calcmode="lin" valueType="num">
                                      <p:cBhvr additive="base">
                                        <p:cTn id="7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2" grpId="0" build="allAtOnce" animBg="1"/>
      <p:bldP spid="13" grpId="0" build="p" animBg="1"/>
      <p:bldP spid="16" grpId="0" animBg="1"/>
      <p:bldP spid="17" grpId="0" animBg="1"/>
      <p:bldP spid="18" grpId="0" build="allAtOnce" animBg="1"/>
      <p:bldP spid="19" grpId="0" build="allAtOnce"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headEnd/>
            <a:tailEnd/>
          </a:ln>
        </p:spPr>
        <p:txBody>
          <a:bodyPr/>
          <a:lstStyle/>
          <a:p>
            <a:fld id="{1931796A-22AA-4F23-AB40-B34B6D7B7DA2}" type="slidenum">
              <a:rPr lang="en-US" altLang="en-US"/>
              <a:pPr/>
              <a:t>107</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headEnd/>
            <a:tailEnd/>
          </a:ln>
        </p:spPr>
        <p:txBody>
          <a:bodyPr>
            <a:spAutoFit/>
          </a:bodyPr>
          <a:lstStyle/>
          <a:p>
            <a:pPr eaLnBrk="1" hangingPunct="1"/>
            <a:r>
              <a:rPr lang="en-US" altLang="en-US" sz="2400" b="1" i="1">
                <a:solidFill>
                  <a:srgbClr val="0000FF"/>
                </a:solidFill>
                <a:latin typeface="Tahoma" pitchFamily="34" charset="0"/>
                <a:cs typeface="Tahoma"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headEnd/>
            <a:tailEnd/>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nvGraphicFramePr>
        <p:xfrm>
          <a:off x="457200" y="1371600"/>
          <a:ext cx="8153400" cy="4805363"/>
        </p:xfrm>
        <a:graphic>
          <a:graphicData uri="http://schemas.openxmlformats.org/drawingml/2006/table">
            <a:tbl>
              <a:tblPr/>
              <a:tblGrid>
                <a:gridCol w="3581400"/>
                <a:gridCol w="4572000"/>
              </a:tblGrid>
              <a:tr h="685825">
                <a:tc>
                  <a:txBody>
                    <a:bodyPr/>
                    <a:lstStyle/>
                    <a:p>
                      <a:pPr algn="just">
                        <a:lnSpc>
                          <a:spcPct val="130000"/>
                        </a:lnSpc>
                        <a:spcBef>
                          <a:spcPts val="500"/>
                        </a:spcBef>
                        <a:spcAft>
                          <a:spcPts val="500"/>
                        </a:spcAft>
                        <a:tabLst>
                          <a:tab pos="270510" algn="l"/>
                        </a:tabLst>
                      </a:pPr>
                      <a:r>
                        <a:rPr lang="vi-VN" sz="1600" b="1" dirty="0">
                          <a:latin typeface="Tahoma" pitchFamily="34" charset="0"/>
                          <a:ea typeface="Times New Roman"/>
                          <a:cs typeface="Tahoma" pitchFamily="34" charset="0"/>
                        </a:rPr>
                        <a:t>1. Chính phủ</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1" u="sng">
                          <a:solidFill>
                            <a:srgbClr val="00802A"/>
                          </a:solidFill>
                          <a:latin typeface="Tahoma" pitchFamily="34" charset="0"/>
                          <a:ea typeface="Times New Roman"/>
                          <a:cs typeface="Tahoma" pitchFamily="34" charset="0"/>
                          <a:hlinkClick r:id="rId2"/>
                        </a:rPr>
                        <a:t>www.chinhphu.vn/portal/page/portal/chinhphu/antoangiaothong</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85825">
                <a:tc>
                  <a:txBody>
                    <a:bodyPr/>
                    <a:lstStyle/>
                    <a:p>
                      <a:pPr algn="just">
                        <a:spcBef>
                          <a:spcPts val="500"/>
                        </a:spcBef>
                        <a:spcAft>
                          <a:spcPts val="500"/>
                        </a:spcAft>
                      </a:pPr>
                      <a:r>
                        <a:rPr lang="en-US" sz="1600" b="1" dirty="0">
                          <a:latin typeface="Tahoma" pitchFamily="34" charset="0"/>
                          <a:ea typeface="Times New Roman"/>
                          <a:cs typeface="Tahoma" pitchFamily="34" charset="0"/>
                        </a:rPr>
                        <a:t>2. </a:t>
                      </a:r>
                      <a:r>
                        <a:rPr lang="en-US" sz="1600" b="1" dirty="0" err="1">
                          <a:latin typeface="Tahoma" pitchFamily="34" charset="0"/>
                          <a:ea typeface="Times New Roman"/>
                          <a:cs typeface="Tahoma" pitchFamily="34" charset="0"/>
                        </a:rPr>
                        <a:t>Ủy</a:t>
                      </a:r>
                      <a:r>
                        <a:rPr lang="en-US" sz="1600" b="1" dirty="0">
                          <a:latin typeface="Tahoma" pitchFamily="34" charset="0"/>
                          <a:ea typeface="Times New Roman"/>
                          <a:cs typeface="Tahoma" pitchFamily="34" charset="0"/>
                        </a:rPr>
                        <a:t> ban </a:t>
                      </a:r>
                      <a:r>
                        <a:rPr lang="en-US" sz="1600" b="1" dirty="0" smtClean="0">
                          <a:latin typeface="Tahoma" pitchFamily="34" charset="0"/>
                          <a:ea typeface="Times New Roman"/>
                          <a:cs typeface="Tahoma" pitchFamily="34" charset="0"/>
                        </a:rPr>
                        <a:t>An </a:t>
                      </a:r>
                      <a:r>
                        <a:rPr lang="en-US" sz="1600" b="1" dirty="0" err="1" smtClean="0">
                          <a:latin typeface="Tahoma" pitchFamily="34" charset="0"/>
                          <a:ea typeface="Times New Roman"/>
                          <a:cs typeface="Tahoma" pitchFamily="34" charset="0"/>
                        </a:rPr>
                        <a:t>toàn</a:t>
                      </a:r>
                      <a:r>
                        <a:rPr lang="en-US" sz="1600" b="1" baseline="0" dirty="0" smtClean="0">
                          <a:latin typeface="Tahoma" pitchFamily="34" charset="0"/>
                          <a:ea typeface="Times New Roman"/>
                          <a:cs typeface="Tahoma" pitchFamily="34" charset="0"/>
                        </a:rPr>
                        <a:t> </a:t>
                      </a:r>
                      <a:r>
                        <a:rPr lang="en-US" sz="1600" b="1" baseline="0" dirty="0" err="1" smtClean="0">
                          <a:latin typeface="Tahoma" pitchFamily="34" charset="0"/>
                          <a:ea typeface="Times New Roman"/>
                          <a:cs typeface="Tahoma" pitchFamily="34" charset="0"/>
                        </a:rPr>
                        <a:t>giao</a:t>
                      </a:r>
                      <a:r>
                        <a:rPr lang="en-US" sz="1600" b="1" baseline="0" dirty="0" smtClean="0">
                          <a:latin typeface="Tahoma" pitchFamily="34" charset="0"/>
                          <a:ea typeface="Times New Roman"/>
                          <a:cs typeface="Tahoma" pitchFamily="34" charset="0"/>
                        </a:rPr>
                        <a:t> </a:t>
                      </a:r>
                      <a:r>
                        <a:rPr lang="en-US" sz="1600" b="1" baseline="0" dirty="0" err="1" smtClean="0">
                          <a:latin typeface="Tahoma" pitchFamily="34" charset="0"/>
                          <a:ea typeface="Times New Roman"/>
                          <a:cs typeface="Tahoma" pitchFamily="34" charset="0"/>
                        </a:rPr>
                        <a:t>thông</a:t>
                      </a:r>
                      <a:r>
                        <a:rPr lang="en-US" sz="1600" b="1" dirty="0" smtClean="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quốc</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gia</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3"/>
                        </a:rPr>
                        <a:t>http://antoangiaothong.gov.vn/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87587">
                <a:tc>
                  <a:txBody>
                    <a:bodyPr/>
                    <a:lstStyle/>
                    <a:p>
                      <a:pPr algn="just">
                        <a:spcBef>
                          <a:spcPts val="500"/>
                        </a:spcBef>
                        <a:spcAft>
                          <a:spcPts val="500"/>
                        </a:spcAft>
                      </a:pPr>
                      <a:r>
                        <a:rPr lang="en-US" sz="1600" b="1" dirty="0">
                          <a:latin typeface="Tahoma" pitchFamily="34" charset="0"/>
                          <a:ea typeface="Times New Roman"/>
                          <a:cs typeface="Tahoma" pitchFamily="34" charset="0"/>
                        </a:rPr>
                        <a:t>3. </a:t>
                      </a:r>
                      <a:r>
                        <a:rPr lang="en-US" sz="1600" b="1" dirty="0" err="1">
                          <a:latin typeface="Tahoma" pitchFamily="34" charset="0"/>
                          <a:ea typeface="Times New Roman"/>
                          <a:cs typeface="Tahoma" pitchFamily="34" charset="0"/>
                        </a:rPr>
                        <a:t>Trang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tin </a:t>
                      </a:r>
                      <a:r>
                        <a:rPr lang="en-US" sz="1600" b="1" dirty="0" err="1">
                          <a:latin typeface="Tahoma" pitchFamily="34" charset="0"/>
                          <a:ea typeface="Times New Roman"/>
                          <a:cs typeface="Tahoma" pitchFamily="34" charset="0"/>
                        </a:rPr>
                        <a:t>điện</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tử</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Bộ</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Giao</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vận</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tải</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4"/>
                        </a:rPr>
                        <a:t>http://www.mt.gov.vn/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a:latin typeface="Tahoma" pitchFamily="34" charset="0"/>
                          <a:ea typeface="Times New Roman"/>
                          <a:cs typeface="Tahoma" pitchFamily="34" charset="0"/>
                        </a:rPr>
                        <a:t>4. </a:t>
                      </a:r>
                      <a:r>
                        <a:rPr lang="en-US" sz="1600" b="1" u="none" strike="noStrike">
                          <a:solidFill>
                            <a:srgbClr val="0000FF"/>
                          </a:solidFill>
                          <a:latin typeface="Tahoma" pitchFamily="34" charset="0"/>
                          <a:ea typeface="Times New Roman"/>
                          <a:cs typeface="Tahoma" pitchFamily="34" charset="0"/>
                          <a:hlinkClick r:id="rId5"/>
                        </a:rPr>
                        <a:t>Trang thông tin của Tổng cục cảnh sát QLHC về TTATXH</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6"/>
                        </a:rPr>
                        <a:t>http://canhsat–ttatxh.bocongan.gov.vn/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dirty="0">
                          <a:latin typeface="Tahoma" pitchFamily="34" charset="0"/>
                          <a:ea typeface="Times New Roman"/>
                          <a:cs typeface="Tahoma" pitchFamily="34" charset="0"/>
                        </a:rPr>
                        <a:t>5. </a:t>
                      </a:r>
                      <a:r>
                        <a:rPr lang="en-US" sz="1600" b="1" u="none" strike="noStrike" dirty="0" err="1" smtClean="0">
                          <a:solidFill>
                            <a:srgbClr val="0000FF"/>
                          </a:solidFill>
                          <a:latin typeface="Tahoma" pitchFamily="34" charset="0"/>
                          <a:ea typeface="Times New Roman"/>
                          <a:cs typeface="Tahoma" pitchFamily="34" charset="0"/>
                          <a:hlinkClick r:id="rId7"/>
                        </a:rPr>
                        <a:t>Cục</a:t>
                      </a:r>
                      <a:r>
                        <a:rPr lang="en-US" sz="1600" b="1" u="none" strike="noStrike" baseline="0" dirty="0">
                          <a:solidFill>
                            <a:srgbClr val="0000FF"/>
                          </a:solidFill>
                          <a:latin typeface="Tahoma" pitchFamily="34" charset="0"/>
                          <a:ea typeface="Times New Roman"/>
                          <a:cs typeface="Tahoma" pitchFamily="34" charset="0"/>
                          <a:hlinkClick r:id="rId7"/>
                        </a:rPr>
                        <a:t> </a:t>
                      </a:r>
                      <a:r>
                        <a:rPr lang="en-US" sz="1600" b="1" u="none" strike="noStrike" dirty="0" err="1" smtClean="0">
                          <a:solidFill>
                            <a:srgbClr val="0000FF"/>
                          </a:solidFill>
                          <a:latin typeface="Tahoma" pitchFamily="34" charset="0"/>
                          <a:ea typeface="Times New Roman"/>
                          <a:cs typeface="Tahoma" pitchFamily="34" charset="0"/>
                          <a:hlinkClick r:id="rId7"/>
                        </a:rPr>
                        <a:t>Cảnh</a:t>
                      </a:r>
                      <a:r>
                        <a:rPr lang="en-US" sz="1600" b="1" u="none" strike="noStrike" dirty="0" smtClean="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sát</a:t>
                      </a:r>
                      <a:r>
                        <a:rPr lang="en-US" sz="1600" b="1" u="none" strike="noStrike" dirty="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giao</a:t>
                      </a:r>
                      <a:r>
                        <a:rPr lang="en-US" sz="1600" b="1" u="none" strike="noStrike" dirty="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thông</a:t>
                      </a:r>
                      <a:r>
                        <a:rPr lang="en-US" sz="1600" b="1" u="none" strike="noStrike" dirty="0">
                          <a:solidFill>
                            <a:srgbClr val="0000FF"/>
                          </a:solidFill>
                          <a:latin typeface="Tahoma" pitchFamily="34" charset="0"/>
                          <a:ea typeface="Times New Roman"/>
                          <a:cs typeface="Tahoma" pitchFamily="34" charset="0"/>
                          <a:hlinkClick r:id="rId7"/>
                        </a:rPr>
                        <a:t> </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8"/>
                        </a:rPr>
                        <a:t>http://csgt.vn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a:latin typeface="Tahoma" pitchFamily="34" charset="0"/>
                          <a:ea typeface="Times New Roman"/>
                          <a:cs typeface="Tahoma" pitchFamily="34" charset="0"/>
                        </a:rPr>
                        <a:t>6. </a:t>
                      </a:r>
                      <a:r>
                        <a:rPr lang="en-US" sz="1600" b="1" u="none" strike="noStrike">
                          <a:solidFill>
                            <a:srgbClr val="0000FF"/>
                          </a:solidFill>
                          <a:latin typeface="Tahoma" pitchFamily="34" charset="0"/>
                          <a:ea typeface="Times New Roman"/>
                          <a:cs typeface="Tahoma" pitchFamily="34" charset="0"/>
                          <a:hlinkClick r:id="rId9"/>
                        </a:rPr>
                        <a:t>Báo Giao thông Vận tải điện tử</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10"/>
                        </a:rPr>
                        <a:t>http://giaothongvantai.com.vn/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dirty="0">
                          <a:latin typeface="Tahoma" pitchFamily="34" charset="0"/>
                          <a:ea typeface="Times New Roman"/>
                          <a:cs typeface="Tahoma" pitchFamily="34" charset="0"/>
                        </a:rPr>
                        <a:t>7. </a:t>
                      </a:r>
                      <a:r>
                        <a:rPr lang="en-US" sz="1600" b="1" dirty="0" err="1">
                          <a:latin typeface="Tahoma" pitchFamily="34" charset="0"/>
                          <a:ea typeface="Times New Roman"/>
                          <a:cs typeface="Tahoma" pitchFamily="34" charset="0"/>
                        </a:rPr>
                        <a:t>Giao</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minh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dirty="0">
                          <a:latin typeface="Tahoma" pitchFamily="34" charset="0"/>
                          <a:ea typeface="Times New Roman"/>
                          <a:cs typeface="Tahoma" pitchFamily="34" charset="0"/>
                        </a:rPr>
                        <a:t>http://gttm.go.vn/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Slide Number Placeholder 2"/>
          <p:cNvSpPr>
            <a:spLocks noGrp="1"/>
          </p:cNvSpPr>
          <p:nvPr>
            <p:ph type="sldNum" sz="quarter" idx="12"/>
          </p:nvPr>
        </p:nvSpPr>
        <p:spPr bwMode="auto">
          <a:noFill/>
          <a:ln>
            <a:miter lim="800000"/>
            <a:headEnd/>
            <a:tailEnd/>
          </a:ln>
        </p:spPr>
        <p:txBody>
          <a:bodyPr/>
          <a:lstStyle/>
          <a:p>
            <a:fld id="{5AC61106-F562-4F93-ADD1-A7BF3EE701F4}" type="slidenum">
              <a:rPr lang="en-US" altLang="en-US"/>
              <a:pPr/>
              <a:t>108</a:t>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grpSp>
        <p:nvGrpSpPr>
          <p:cNvPr id="219140" name="Group 5"/>
          <p:cNvGrpSpPr>
            <a:grpSpLocks/>
          </p:cNvGrpSpPr>
          <p:nvPr/>
        </p:nvGrpSpPr>
        <p:grpSpPr bwMode="auto">
          <a:xfrm>
            <a:off x="6410325" y="1752600"/>
            <a:ext cx="2505075" cy="4548188"/>
            <a:chOff x="6410325" y="1752600"/>
            <a:chExt cx="2505075" cy="4548188"/>
          </a:xfrm>
        </p:grpSpPr>
        <p:pic>
          <p:nvPicPr>
            <p:cNvPr id="219143" name="Picture 2"/>
            <p:cNvPicPr>
              <a:picLocks noChangeAspect="1" noChangeArrowheads="1"/>
            </p:cNvPicPr>
            <p:nvPr/>
          </p:nvPicPr>
          <p:blipFill>
            <a:blip r:embed="rId4" cstate="print"/>
            <a:srcRect/>
            <a:stretch>
              <a:fillRect/>
            </a:stretch>
          </p:blipFill>
          <p:spPr bwMode="auto">
            <a:xfrm>
              <a:off x="6410325" y="2133600"/>
              <a:ext cx="2505075" cy="4167188"/>
            </a:xfrm>
            <a:prstGeom prst="rect">
              <a:avLst/>
            </a:prstGeom>
            <a:noFill/>
            <a:ln w="9525">
              <a:noFill/>
              <a:miter lim="800000"/>
              <a:headEnd/>
              <a:tailEnd/>
            </a:ln>
          </p:spPr>
        </p:pic>
        <p:sp>
          <p:nvSpPr>
            <p:cNvPr id="8" name="Rectangle 7"/>
            <p:cNvSpPr/>
            <p:nvPr/>
          </p:nvSpPr>
          <p:spPr>
            <a:xfrm>
              <a:off x="6858000" y="1752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9" name="Rounded Rectangular Callout 8"/>
          <p:cNvSpPr/>
          <p:nvPr/>
        </p:nvSpPr>
        <p:spPr>
          <a:xfrm>
            <a:off x="304800" y="990600"/>
            <a:ext cx="6705600" cy="3581400"/>
          </a:xfrm>
          <a:prstGeom prst="wedgeRoundRectCallout">
            <a:avLst>
              <a:gd name="adj1" fmla="val 46715"/>
              <a:gd name="adj2" fmla="val 58663"/>
              <a:gd name="adj3" fmla="val 16667"/>
            </a:avLst>
          </a:prstGeom>
          <a:solidFill>
            <a:srgbClr val="92D050"/>
          </a:solidFill>
          <a:ln w="25400">
            <a:noFill/>
            <a:miter lim="800000"/>
            <a:headEnd/>
            <a:tailEnd/>
          </a:ln>
        </p:spPr>
        <p:txBody>
          <a:bodyPr anchor="ctr"/>
          <a:lstStyle/>
          <a:p>
            <a:pPr marL="342900" indent="-342900" algn="just" eaLnBrk="1" hangingPunct="1">
              <a:lnSpc>
                <a:spcPct val="150000"/>
              </a:lnSpc>
              <a:buFont typeface="Arial" pitchFamily="34" charset="0"/>
              <a:buChar char="•"/>
              <a:defRPr/>
            </a:pPr>
            <a:r>
              <a:rPr lang="en-US" sz="20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Tahoma" pitchFamily="34" charset="0"/>
                <a:cs typeface="Tahoma" pitchFamily="34" charset="0"/>
              </a:rPr>
              <a:t>Hãy</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nghiêm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chỉnh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chấp</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hành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luật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đường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bộ</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luôn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chú</a:t>
            </a:r>
            <a:r>
              <a:rPr lang="en-US" sz="2400" b="1" dirty="0">
                <a:solidFill>
                  <a:schemeClr val="tx1">
                    <a:lumMod val="95000"/>
                    <a:lumOff val="5000"/>
                  </a:schemeClr>
                </a:solidFill>
                <a:latin typeface="Tahoma" pitchFamily="34" charset="0"/>
                <a:cs typeface="Tahoma" pitchFamily="34" charset="0"/>
              </a:rPr>
              <a:t> ý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khi</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a:t>
            </a:r>
          </a:p>
          <a:p>
            <a:pPr marL="342900" indent="-342900" algn="just" eaLnBrk="1" hangingPunct="1">
              <a:lnSpc>
                <a:spcPct val="150000"/>
              </a:lnSpc>
              <a:buFont typeface="Wingdings" pitchFamily="2" charset="2"/>
              <a:buChar char="§"/>
              <a:defRPr/>
            </a:pPr>
            <a:r>
              <a:rPr lang="en-US" sz="2400" b="1" dirty="0" err="1">
                <a:solidFill>
                  <a:schemeClr val="tx1">
                    <a:lumMod val="95000"/>
                    <a:lumOff val="5000"/>
                  </a:schemeClr>
                </a:solidFill>
                <a:latin typeface="Tahoma" pitchFamily="34" charset="0"/>
                <a:cs typeface="Tahoma" pitchFamily="34" charset="0"/>
              </a:rPr>
              <a:t>Chúc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các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bạn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những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tuyên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truyền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viên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xuất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sắc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về</a:t>
            </a:r>
            <a:r>
              <a:rPr lang="en-US" sz="2400" b="1" dirty="0">
                <a:solidFill>
                  <a:schemeClr val="tx1">
                    <a:lumMod val="95000"/>
                    <a:lumOff val="5000"/>
                  </a:schemeClr>
                </a:solidFill>
                <a:latin typeface="Tahoma" pitchFamily="34" charset="0"/>
                <a:cs typeface="Tahoma" pitchFamily="34" charset="0"/>
              </a:rPr>
              <a:t> </a:t>
            </a:r>
            <a:r>
              <a:rPr lang="en-US" sz="2400" b="1" dirty="0" smtClean="0">
                <a:solidFill>
                  <a:schemeClr val="tx1">
                    <a:lumMod val="95000"/>
                    <a:lumOff val="5000"/>
                  </a:schemeClr>
                </a:solidFill>
                <a:latin typeface="Tahoma" pitchFamily="34" charset="0"/>
                <a:cs typeface="Tahoma" pitchFamily="34" charset="0"/>
              </a:rPr>
              <a:t>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giao</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thông</a:t>
            </a:r>
            <a:r>
              <a:rPr lang="en-US" sz="2400" b="1" dirty="0" smtClean="0">
                <a:solidFill>
                  <a:schemeClr val="tx1">
                    <a:lumMod val="95000"/>
                    <a:lumOff val="5000"/>
                  </a:schemeClr>
                </a:solidFill>
                <a:latin typeface="Tahoma" pitchFamily="34" charset="0"/>
                <a:cs typeface="Tahoma" pitchFamily="34" charset="0"/>
              </a:rPr>
              <a:t>!</a:t>
            </a:r>
            <a:endParaRPr lang="en-US" sz="2400" b="1" dirty="0">
              <a:solidFill>
                <a:schemeClr val="tx1">
                  <a:lumMod val="95000"/>
                  <a:lumOff val="5000"/>
                </a:schemeClr>
              </a:solidFill>
              <a:latin typeface="Tahoma" pitchFamily="34" charset="0"/>
              <a:cs typeface="Tahoma" pitchFamily="34" charset="0"/>
            </a:endParaRPr>
          </a:p>
        </p:txBody>
      </p:sp>
      <p:sp>
        <p:nvSpPr>
          <p:cNvPr id="10" name="TextBox 9"/>
          <p:cNvSpPr txBox="1"/>
          <p:nvPr/>
        </p:nvSpPr>
        <p:spPr>
          <a:xfrm>
            <a:off x="266700" y="5894388"/>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bwMode="auto">
          <a:noFill/>
          <a:ln>
            <a:miter lim="800000"/>
            <a:headEnd/>
            <a:tailEnd/>
          </a:ln>
        </p:spPr>
        <p:txBody>
          <a:bodyPr/>
          <a:lstStyle/>
          <a:p>
            <a:fld id="{FBE0B9A5-04A2-4FA4-82B6-D698DD75BE85}" type="slidenum">
              <a:rPr lang="en-US" altLang="en-US"/>
              <a:pPr/>
              <a:t>11</a:t>
            </a:fld>
            <a:endParaRPr lang="en-US" altLang="en-US"/>
          </a:p>
        </p:txBody>
      </p:sp>
      <p:sp>
        <p:nvSpPr>
          <p:cNvPr id="35843" name="Rectangle 5"/>
          <p:cNvSpPr>
            <a:spLocks noChangeArrowheads="1"/>
          </p:cNvSpPr>
          <p:nvPr/>
        </p:nvSpPr>
        <p:spPr bwMode="auto">
          <a:xfrm>
            <a:off x="609600" y="1371600"/>
            <a:ext cx="7924800" cy="400110"/>
          </a:xfrm>
          <a:prstGeom prst="rect">
            <a:avLst/>
          </a:prstGeom>
          <a:noFill/>
          <a:ln w="9525">
            <a:noFill/>
            <a:miter lim="800000"/>
            <a:headEnd/>
            <a:tailEnd/>
          </a:ln>
        </p:spPr>
        <p:txBody>
          <a:bodyPr wrap="square">
            <a:spAutoFit/>
          </a:bodyPr>
          <a:lstStyle/>
          <a:p>
            <a:pPr marL="742950" indent="-742950" eaLnBrk="1" hangingPunct="1"/>
            <a:r>
              <a:rPr lang="en-US" altLang="en-US" sz="2000" b="1" dirty="0">
                <a:solidFill>
                  <a:srgbClr val="17375E"/>
                </a:solidFill>
                <a:latin typeface="Tahoma" pitchFamily="34" charset="0"/>
                <a:cs typeface="Tahoma" pitchFamily="34" charset="0"/>
              </a:rPr>
              <a:t>b) </a:t>
            </a:r>
            <a:r>
              <a:rPr lang="en-US" altLang="en-US" sz="2000" b="1" dirty="0" err="1">
                <a:solidFill>
                  <a:srgbClr val="17375E"/>
                </a:solidFill>
                <a:latin typeface="Tahoma" pitchFamily="34" charset="0"/>
                <a:cs typeface="Tahoma" pitchFamily="34" charset="0"/>
              </a:rPr>
              <a:t>Phân</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tích</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hai</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biểu</a:t>
            </a:r>
            <a:r>
              <a:rPr lang="en-US" altLang="en-US" sz="2000" b="1" dirty="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đồ</a:t>
            </a:r>
            <a:r>
              <a:rPr lang="en-US" altLang="en-US" sz="2000" b="1" dirty="0">
                <a:solidFill>
                  <a:srgbClr val="17375E"/>
                </a:solidFill>
                <a:latin typeface="Tahoma" pitchFamily="34" charset="0"/>
                <a:cs typeface="Tahoma" pitchFamily="34" charset="0"/>
              </a:rPr>
              <a:t> </a:t>
            </a:r>
            <a:r>
              <a:rPr lang="en-US" altLang="en-US" sz="2000" b="1" dirty="0" smtClean="0">
                <a:solidFill>
                  <a:srgbClr val="17375E"/>
                </a:solidFill>
                <a:latin typeface="Tahoma" pitchFamily="34" charset="0"/>
                <a:cs typeface="Tahoma" pitchFamily="34" charset="0"/>
              </a:rPr>
              <a:t>ở </a:t>
            </a:r>
            <a:r>
              <a:rPr lang="en-US" altLang="en-US" sz="2000" b="1" dirty="0" err="1" smtClean="0">
                <a:solidFill>
                  <a:srgbClr val="17375E"/>
                </a:solidFill>
                <a:latin typeface="Tahoma" pitchFamily="34" charset="0"/>
                <a:cs typeface="Tahoma" pitchFamily="34" charset="0"/>
              </a:rPr>
              <a:t>các</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trang</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tiếp</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theo</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và</a:t>
            </a:r>
            <a:r>
              <a:rPr lang="en-US" altLang="en-US" sz="2000" b="1" dirty="0" smtClean="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cho</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biết</a:t>
            </a:r>
            <a:r>
              <a:rPr lang="en-US" altLang="en-US" sz="2000" b="1" dirty="0">
                <a:solidFill>
                  <a:srgbClr val="17375E"/>
                </a:solidFill>
                <a:latin typeface="Tahoma" pitchFamily="34" charset="0"/>
                <a:cs typeface="Tahoma" pitchFamily="34" charset="0"/>
              </a:rPr>
              <a:t>:</a:t>
            </a:r>
          </a:p>
        </p:txBody>
      </p:sp>
      <p:sp>
        <p:nvSpPr>
          <p:cNvPr id="35844" name="TextBox 9"/>
          <p:cNvSpPr txBox="1">
            <a:spLocks noChangeArrowheads="1"/>
          </p:cNvSpPr>
          <p:nvPr/>
        </p:nvSpPr>
        <p:spPr bwMode="auto">
          <a:xfrm>
            <a:off x="609600" y="2406650"/>
            <a:ext cx="8229600" cy="2055813"/>
          </a:xfrm>
          <a:prstGeom prst="rect">
            <a:avLst/>
          </a:prstGeom>
          <a:solidFill>
            <a:srgbClr val="FFCCCC"/>
          </a:solidFill>
          <a:ln w="9525">
            <a:solidFill>
              <a:srgbClr val="800000"/>
            </a:solidFill>
            <a:miter lim="800000"/>
            <a:headEnd/>
            <a:tailEnd/>
          </a:ln>
        </p:spPr>
        <p:txBody>
          <a:bodyPr/>
          <a:lstStyle/>
          <a:p>
            <a:pPr marL="457200" indent="-457200" algn="just">
              <a:spcBef>
                <a:spcPct val="20000"/>
              </a:spcBef>
              <a:buFont typeface="Arial" charset="0"/>
              <a:buNone/>
            </a:pPr>
            <a:r>
              <a:rPr lang="en-US" altLang="en-US" sz="2200">
                <a:latin typeface="Tahoma" pitchFamily="34" charset="0"/>
                <a:cs typeface="Tahoma" pitchFamily="34" charset="0"/>
              </a:rPr>
              <a:t>1) Tai nạn giao thông đã gây ra những hậu quả như thế nào?</a:t>
            </a:r>
          </a:p>
          <a:p>
            <a:pPr marL="457200" indent="-457200" algn="just">
              <a:spcBef>
                <a:spcPct val="20000"/>
              </a:spcBef>
              <a:buFont typeface="Arial" charset="0"/>
              <a:buNone/>
            </a:pPr>
            <a:endParaRPr lang="en-US" altLang="en-US" sz="2200">
              <a:latin typeface="Tahoma" pitchFamily="34" charset="0"/>
              <a:cs typeface="Tahoma" pitchFamily="34" charset="0"/>
            </a:endParaRPr>
          </a:p>
          <a:p>
            <a:pPr marL="457200" indent="-457200" algn="just">
              <a:spcBef>
                <a:spcPct val="20000"/>
              </a:spcBef>
              <a:buFont typeface="Arial" charset="0"/>
              <a:buNone/>
            </a:pPr>
            <a:r>
              <a:rPr lang="en-US" altLang="en-US" sz="2200">
                <a:latin typeface="Tahoma" pitchFamily="34" charset="0"/>
                <a:cs typeface="Tahoma" pitchFamily="34" charset="0"/>
              </a:rPr>
              <a:t>2) Kể lại một vụ tai nạn giao thông mà em chứng kiến / đã</a:t>
            </a:r>
          </a:p>
          <a:p>
            <a:pPr marL="457200" indent="-457200" algn="just">
              <a:spcBef>
                <a:spcPct val="20000"/>
              </a:spcBef>
              <a:buFont typeface="Arial" charset="0"/>
              <a:buNone/>
            </a:pPr>
            <a:r>
              <a:rPr lang="en-US" altLang="en-US" sz="2200">
                <a:latin typeface="Tahoma" pitchFamily="34" charset="0"/>
                <a:cs typeface="Tahoma" pitchFamily="34" charset="0"/>
              </a:rPr>
              <a:t>    nghe kể/ đã biết qua tivi, sách báo….?</a:t>
            </a:r>
          </a:p>
          <a:p>
            <a:pPr marL="457200" indent="-457200" algn="just">
              <a:spcBef>
                <a:spcPct val="20000"/>
              </a:spcBef>
              <a:buFont typeface="Arial" charset="0"/>
              <a:buNone/>
            </a:pPr>
            <a:r>
              <a:rPr lang="en-US" altLang="en-US" sz="2200">
                <a:latin typeface="Tahoma" pitchFamily="34" charset="0"/>
                <a:cs typeface="Tahoma" pitchFamily="34" charset="0"/>
              </a:rPr>
              <a:t>   Cho biết nguyên nhân tai nạn đó là gì?</a:t>
            </a:r>
          </a:p>
        </p:txBody>
      </p:sp>
      <p:sp>
        <p:nvSpPr>
          <p:cNvPr id="11"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20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844">
                                            <p:bg/>
                                          </p:spTgt>
                                        </p:tgtEl>
                                        <p:attrNameLst>
                                          <p:attrName>style.visibility</p:attrName>
                                        </p:attrNameLst>
                                      </p:cBhvr>
                                      <p:to>
                                        <p:strVal val="visible"/>
                                      </p:to>
                                    </p:set>
                                    <p:animEffect transition="in" filter="wipe(down)">
                                      <p:cBhvr>
                                        <p:cTn id="12" dur="500"/>
                                        <p:tgtEl>
                                          <p:spTgt spid="35844">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5844">
                                            <p:txEl>
                                              <p:pRg st="0" end="0"/>
                                            </p:txEl>
                                          </p:spTgt>
                                        </p:tgtEl>
                                        <p:attrNameLst>
                                          <p:attrName>style.visibility</p:attrName>
                                        </p:attrNameLst>
                                      </p:cBhvr>
                                      <p:to>
                                        <p:strVal val="visible"/>
                                      </p:to>
                                    </p:set>
                                    <p:animEffect transition="in" filter="wipe(down)">
                                      <p:cBhvr>
                                        <p:cTn id="15" dur="500"/>
                                        <p:tgtEl>
                                          <p:spTgt spid="35844">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5844">
                                            <p:txEl>
                                              <p:pRg st="2" end="2"/>
                                            </p:txEl>
                                          </p:spTgt>
                                        </p:tgtEl>
                                        <p:attrNameLst>
                                          <p:attrName>style.visibility</p:attrName>
                                        </p:attrNameLst>
                                      </p:cBhvr>
                                      <p:to>
                                        <p:strVal val="visible"/>
                                      </p:to>
                                    </p:set>
                                    <p:animEffect transition="in" filter="wipe(down)">
                                      <p:cBhvr>
                                        <p:cTn id="18" dur="500"/>
                                        <p:tgtEl>
                                          <p:spTgt spid="35844">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844">
                                            <p:txEl>
                                              <p:pRg st="3" end="3"/>
                                            </p:txEl>
                                          </p:spTgt>
                                        </p:tgtEl>
                                        <p:attrNameLst>
                                          <p:attrName>style.visibility</p:attrName>
                                        </p:attrNameLst>
                                      </p:cBhvr>
                                      <p:to>
                                        <p:strVal val="visible"/>
                                      </p:to>
                                    </p:set>
                                    <p:animEffect transition="in" filter="wipe(down)">
                                      <p:cBhvr>
                                        <p:cTn id="21" dur="500"/>
                                        <p:tgtEl>
                                          <p:spTgt spid="35844">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5844">
                                            <p:txEl>
                                              <p:pRg st="4" end="4"/>
                                            </p:txEl>
                                          </p:spTgt>
                                        </p:tgtEl>
                                        <p:attrNameLst>
                                          <p:attrName>style.visibility</p:attrName>
                                        </p:attrNameLst>
                                      </p:cBhvr>
                                      <p:to>
                                        <p:strVal val="visible"/>
                                      </p:to>
                                    </p:set>
                                    <p:animEffect transition="in" filter="wipe(down)">
                                      <p:cBhvr>
                                        <p:cTn id="24" dur="500"/>
                                        <p:tgtEl>
                                          <p:spTgt spid="358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allAtOnce"/>
      <p:bldP spid="3584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35735" y="5875895"/>
            <a:ext cx="8585200" cy="836055"/>
            <a:chOff x="330892" y="5997575"/>
            <a:chExt cx="8584507" cy="860425"/>
          </a:xfrm>
        </p:grpSpPr>
        <p:sp>
          <p:nvSpPr>
            <p:cNvPr id="27650" name="AutoShape 34"/>
            <p:cNvSpPr>
              <a:spLocks noChangeArrowheads="1"/>
            </p:cNvSpPr>
            <p:nvPr/>
          </p:nvSpPr>
          <p:spPr bwMode="auto">
            <a:xfrm>
              <a:off x="381688" y="6019800"/>
              <a:ext cx="8355925" cy="838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srgbClr val="FFFFFF"/>
                </a:solidFill>
                <a:cs typeface="Arial" charset="0"/>
              </a:endParaRPr>
            </a:p>
          </p:txBody>
        </p:sp>
        <p:sp>
          <p:nvSpPr>
            <p:cNvPr id="41996" name="Rectangle 7"/>
            <p:cNvSpPr>
              <a:spLocks noChangeArrowheads="1"/>
            </p:cNvSpPr>
            <p:nvPr/>
          </p:nvSpPr>
          <p:spPr bwMode="auto">
            <a:xfrm>
              <a:off x="330892" y="5997575"/>
              <a:ext cx="8584507" cy="707886"/>
            </a:xfrm>
            <a:prstGeom prst="rect">
              <a:avLst/>
            </a:prstGeom>
            <a:noFill/>
            <a:ln w="9525">
              <a:noFill/>
              <a:miter lim="800000"/>
              <a:headEnd/>
              <a:tailEnd/>
            </a:ln>
          </p:spPr>
          <p:txBody>
            <a:bodyPr>
              <a:spAutoFit/>
            </a:bodyPr>
            <a:lstStyle/>
            <a:p>
              <a:pPr algn="ctr" eaLnBrk="1" hangingPunct="1"/>
              <a:r>
                <a:rPr lang="en-US" altLang="en-US" sz="2000" dirty="0" err="1">
                  <a:latin typeface="Tahoma" pitchFamily="34" charset="0"/>
                  <a:cs typeface="Tahoma" pitchFamily="34" charset="0"/>
                </a:rPr>
                <a:t>Năm</a:t>
              </a:r>
              <a:r>
                <a:rPr lang="en-US" altLang="en-US" sz="2000" dirty="0">
                  <a:latin typeface="Tahoma" pitchFamily="34" charset="0"/>
                  <a:cs typeface="Tahoma" pitchFamily="34" charset="0"/>
                </a:rPr>
                <a:t> 2015, </a:t>
              </a:r>
              <a:r>
                <a:rPr lang="en-US" altLang="en-US" sz="2000" dirty="0" err="1">
                  <a:latin typeface="Tahoma" pitchFamily="34" charset="0"/>
                  <a:cs typeface="Tahoma" pitchFamily="34" charset="0"/>
                </a:rPr>
                <a:t>trung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bình</a:t>
              </a:r>
              <a:r>
                <a:rPr lang="en-US" altLang="en-US" sz="2000" dirty="0">
                  <a:latin typeface="Tahoma" pitchFamily="34" charset="0"/>
                  <a:cs typeface="Tahoma" pitchFamily="34" charset="0"/>
                </a:rPr>
                <a:t> 24 </a:t>
              </a:r>
              <a:r>
                <a:rPr lang="en-US" altLang="en-US" sz="2000" dirty="0" err="1">
                  <a:latin typeface="Tahoma" pitchFamily="34" charset="0"/>
                  <a:cs typeface="Tahoma" pitchFamily="34" charset="0"/>
                </a:rPr>
                <a:t>trường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hợp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tử</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vong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mỗi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ngày</a:t>
              </a:r>
              <a:r>
                <a:rPr lang="en-US" altLang="en-US" sz="2000" dirty="0">
                  <a:latin typeface="Tahoma" pitchFamily="34" charset="0"/>
                  <a:cs typeface="Tahoma" pitchFamily="34" charset="0"/>
                </a:rPr>
                <a:t>,</a:t>
              </a:r>
              <a:br>
                <a:rPr lang="en-US" altLang="en-US" sz="2000" dirty="0">
                  <a:latin typeface="Tahoma" pitchFamily="34" charset="0"/>
                  <a:cs typeface="Tahoma" pitchFamily="34" charset="0"/>
                </a:rPr>
              </a:b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thiệt</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hại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khoảng</a:t>
              </a:r>
              <a:r>
                <a:rPr lang="en-US" altLang="en-US" sz="2000" dirty="0">
                  <a:latin typeface="Tahoma" pitchFamily="34" charset="0"/>
                  <a:cs typeface="Tahoma" pitchFamily="34" charset="0"/>
                </a:rPr>
                <a:t> </a:t>
              </a:r>
              <a:r>
                <a:rPr lang="en-US" altLang="en-US" sz="2000" dirty="0">
                  <a:solidFill>
                    <a:srgbClr val="FF0000"/>
                  </a:solidFill>
                  <a:latin typeface="Tahoma" pitchFamily="34" charset="0"/>
                  <a:cs typeface="Tahoma" pitchFamily="34" charset="0"/>
                </a:rPr>
                <a:t>17.000 </a:t>
              </a:r>
              <a:r>
                <a:rPr lang="en-US" altLang="en-US" sz="2000" dirty="0" err="1">
                  <a:latin typeface="Tahoma" pitchFamily="34" charset="0"/>
                  <a:cs typeface="Tahoma" pitchFamily="34" charset="0"/>
                </a:rPr>
                <a:t>tỷ</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a:t>
              </a:r>
              <a:r>
                <a:rPr lang="en-US" altLang="en-US" sz="2000" dirty="0" err="1">
                  <a:latin typeface="Tahoma" pitchFamily="34" charset="0"/>
                  <a:cs typeface="Tahoma" pitchFamily="34" charset="0"/>
                </a:rPr>
                <a:t>năm</a:t>
              </a:r>
              <a:endParaRPr lang="en-US" altLang="en-US" sz="2000" dirty="0">
                <a:latin typeface="Tahoma" pitchFamily="34" charset="0"/>
                <a:cs typeface="Tahoma" pitchFamily="34" charset="0"/>
              </a:endParaRPr>
            </a:p>
          </p:txBody>
        </p:sp>
      </p:grpSp>
      <p:sp>
        <p:nvSpPr>
          <p:cNvPr id="1029" name="Text Box 2"/>
          <p:cNvSpPr txBox="1">
            <a:spLocks noChangeArrowheads="1"/>
          </p:cNvSpPr>
          <p:nvPr/>
        </p:nvSpPr>
        <p:spPr bwMode="auto">
          <a:xfrm>
            <a:off x="2362200" y="1447800"/>
            <a:ext cx="5181600" cy="369888"/>
          </a:xfrm>
          <a:prstGeom prst="rect">
            <a:avLst/>
          </a:prstGeom>
          <a:solidFill>
            <a:srgbClr val="333300"/>
          </a:solidFill>
          <a:ln w="9525">
            <a:solidFill>
              <a:schemeClr val="accent5">
                <a:lumMod val="50000"/>
              </a:schemeClr>
            </a:solidFill>
            <a:miter lim="800000"/>
            <a:headEnd/>
            <a:tailEnd/>
          </a:ln>
          <a:effectLst>
            <a:outerShdw blurRad="50800" dist="38100" dir="2700000" algn="tl" rotWithShape="0">
              <a:prstClr val="black">
                <a:alpha val="40000"/>
              </a:prstClr>
            </a:outerShdw>
          </a:effectLst>
        </p:spPr>
        <p:txBody>
          <a:bodyPr>
            <a:spAutoFit/>
          </a:bodyPr>
          <a:lstStyle/>
          <a:p>
            <a:pPr eaLnBrk="1" hangingPunct="1">
              <a:buClr>
                <a:schemeClr val="accent2"/>
              </a:buClr>
              <a:defRPr/>
            </a:pP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Số</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người</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chết</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vì</a:t>
            </a:r>
            <a:r>
              <a:rPr lang="en-US" b="1" dirty="0">
                <a:solidFill>
                  <a:schemeClr val="bg1"/>
                </a:solidFill>
                <a:latin typeface="Tahoma" pitchFamily="34" charset="0"/>
                <a:cs typeface="Tahoma" pitchFamily="34" charset="0"/>
              </a:rPr>
              <a:t> TNGT </a:t>
            </a:r>
            <a:r>
              <a:rPr lang="en-US" b="1" dirty="0" err="1">
                <a:solidFill>
                  <a:schemeClr val="bg1"/>
                </a:solidFill>
                <a:latin typeface="Tahoma" pitchFamily="34" charset="0"/>
                <a:cs typeface="Tahoma" pitchFamily="34" charset="0"/>
              </a:rPr>
              <a:t>đường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bộ</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hằng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năm</a:t>
            </a:r>
            <a:endParaRPr lang="en-US" dirty="0">
              <a:solidFill>
                <a:schemeClr val="bg1"/>
              </a:solidFill>
              <a:latin typeface="Tahoma" pitchFamily="34" charset="0"/>
              <a:cs typeface="Tahoma" pitchFamily="34" charset="0"/>
            </a:endParaRPr>
          </a:p>
        </p:txBody>
      </p:sp>
      <p:sp>
        <p:nvSpPr>
          <p:cNvPr id="41988" name="Slide Number Placeholder 5"/>
          <p:cNvSpPr>
            <a:spLocks noGrp="1"/>
          </p:cNvSpPr>
          <p:nvPr>
            <p:ph type="sldNum" sz="quarter" idx="12"/>
          </p:nvPr>
        </p:nvSpPr>
        <p:spPr bwMode="auto">
          <a:noFill/>
          <a:ln>
            <a:miter lim="800000"/>
            <a:headEnd/>
            <a:tailEnd/>
          </a:ln>
        </p:spPr>
        <p:txBody>
          <a:bodyPr/>
          <a:lstStyle/>
          <a:p>
            <a:fld id="{8A23CA3F-4F3A-44D1-A6A4-FF9F2C4EC2B2}" type="slidenum">
              <a:rPr lang="en-US" altLang="en-US"/>
              <a:pPr/>
              <a:t>12</a:t>
            </a:fld>
            <a:endParaRPr lang="en-US" altLang="en-US"/>
          </a:p>
        </p:txBody>
      </p:sp>
      <p:grpSp>
        <p:nvGrpSpPr>
          <p:cNvPr id="3" name="Group 10"/>
          <p:cNvGrpSpPr>
            <a:grpSpLocks/>
          </p:cNvGrpSpPr>
          <p:nvPr/>
        </p:nvGrpSpPr>
        <p:grpSpPr bwMode="auto">
          <a:xfrm>
            <a:off x="119063" y="1600200"/>
            <a:ext cx="8948737" cy="4343400"/>
            <a:chOff x="119063" y="1600200"/>
            <a:chExt cx="8948737" cy="4343400"/>
          </a:xfrm>
        </p:grpSpPr>
        <p:sp>
          <p:nvSpPr>
            <p:cNvPr id="41992" name="TextBox 8"/>
            <p:cNvSpPr txBox="1">
              <a:spLocks noChangeArrowheads="1"/>
            </p:cNvSpPr>
            <p:nvPr/>
          </p:nvSpPr>
          <p:spPr bwMode="auto">
            <a:xfrm>
              <a:off x="457200" y="1600200"/>
              <a:ext cx="1371600" cy="338554"/>
            </a:xfrm>
            <a:prstGeom prst="rect">
              <a:avLst/>
            </a:prstGeom>
            <a:noFill/>
            <a:ln w="9525">
              <a:noFill/>
              <a:miter lim="800000"/>
              <a:headEnd/>
              <a:tailEnd/>
            </a:ln>
          </p:spPr>
          <p:txBody>
            <a:bodyPr>
              <a:spAutoFit/>
            </a:bodyPr>
            <a:lstStyle/>
            <a:p>
              <a:pPr eaLnBrk="1" hangingPunct="1"/>
              <a:r>
                <a:rPr lang="en-US" altLang="en-US" sz="1600" b="1" i="1">
                  <a:solidFill>
                    <a:srgbClr val="0000FF"/>
                  </a:solidFill>
                </a:rPr>
                <a:t>Số người</a:t>
              </a:r>
            </a:p>
          </p:txBody>
        </p:sp>
        <p:sp>
          <p:nvSpPr>
            <p:cNvPr id="41993" name="TextBox 9"/>
            <p:cNvSpPr txBox="1">
              <a:spLocks noChangeArrowheads="1"/>
            </p:cNvSpPr>
            <p:nvPr/>
          </p:nvSpPr>
          <p:spPr bwMode="auto">
            <a:xfrm>
              <a:off x="8305800" y="5370466"/>
              <a:ext cx="762000" cy="369332"/>
            </a:xfrm>
            <a:prstGeom prst="rect">
              <a:avLst/>
            </a:prstGeom>
            <a:noFill/>
            <a:ln w="9525">
              <a:noFill/>
              <a:miter lim="800000"/>
              <a:headEnd/>
              <a:tailEnd/>
            </a:ln>
          </p:spPr>
          <p:txBody>
            <a:bodyPr>
              <a:spAutoFit/>
            </a:bodyPr>
            <a:lstStyle/>
            <a:p>
              <a:pPr algn="r" eaLnBrk="1" hangingPunct="1"/>
              <a:r>
                <a:rPr lang="en-US" altLang="en-US" b="1" i="1">
                  <a:solidFill>
                    <a:srgbClr val="0000FF"/>
                  </a:solidFill>
                </a:rPr>
                <a:t>Năm</a:t>
              </a:r>
            </a:p>
          </p:txBody>
        </p:sp>
        <p:graphicFrame>
          <p:nvGraphicFramePr>
            <p:cNvPr id="41994" name="Object 8"/>
            <p:cNvGraphicFramePr>
              <a:graphicFrameLocks noChangeAspect="1"/>
            </p:cNvGraphicFramePr>
            <p:nvPr/>
          </p:nvGraphicFramePr>
          <p:xfrm>
            <a:off x="119063" y="1911350"/>
            <a:ext cx="8440737" cy="4032250"/>
          </p:xfrm>
          <a:graphic>
            <a:graphicData uri="http://schemas.openxmlformats.org/presentationml/2006/ole">
              <p:oleObj spid="_x0000_s42013" name="Worksheet" r:id="rId4" imgW="5762608" imgH="2752623" progId="Excel.Sheet.8">
                <p:link updateAutomatic="1"/>
              </p:oleObj>
            </a:graphicData>
          </a:graphic>
        </p:graphicFrame>
      </p:grpSp>
      <p:sp>
        <p:nvSpPr>
          <p:cNvPr id="1033" name="Rectangle 10"/>
          <p:cNvSpPr>
            <a:spLocks noChangeArrowheads="1"/>
          </p:cNvSpPr>
          <p:nvPr/>
        </p:nvSpPr>
        <p:spPr bwMode="auto">
          <a:xfrm>
            <a:off x="685800" y="742950"/>
            <a:ext cx="7154863" cy="400050"/>
          </a:xfrm>
          <a:prstGeom prst="rect">
            <a:avLst/>
          </a:prstGeom>
          <a:noFill/>
          <a:ln w="9525">
            <a:noFill/>
            <a:miter lim="800000"/>
            <a:headEnd/>
            <a:tailEnd/>
          </a:ln>
        </p:spPr>
        <p:txBody>
          <a:bodyPr>
            <a:spAutoFit/>
          </a:bodyPr>
          <a:lstStyle/>
          <a:p>
            <a:pPr marL="742950" indent="-742950" eaLnBrk="1" hangingPunct="1"/>
            <a:r>
              <a:rPr lang="en-US" altLang="en-US" sz="2000" b="1">
                <a:solidFill>
                  <a:srgbClr val="17375E"/>
                </a:solidFill>
                <a:latin typeface="Tahoma" pitchFamily="34" charset="0"/>
                <a:cs typeface="Tahoma" pitchFamily="34" charset="0"/>
              </a:rPr>
              <a:t>b) Phân tích hai biểu đồ dưới đây và cho biết:</a:t>
            </a:r>
          </a:p>
        </p:txBody>
      </p:sp>
      <p:sp>
        <p:nvSpPr>
          <p:cNvPr id="12"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animEffect transition="in" filter="fade">
                                      <p:cBhvr>
                                        <p:cTn id="7" dur="2000"/>
                                        <p:tgtEl>
                                          <p:spTgt spid="10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9">
                                            <p:bg/>
                                          </p:spTgt>
                                        </p:tgtEl>
                                        <p:attrNameLst>
                                          <p:attrName>style.visibility</p:attrName>
                                        </p:attrNameLst>
                                      </p:cBhvr>
                                      <p:to>
                                        <p:strVal val="visible"/>
                                      </p:to>
                                    </p:set>
                                    <p:animEffect transition="in" filter="wipe(down)">
                                      <p:cBhvr>
                                        <p:cTn id="12" dur="500"/>
                                        <p:tgtEl>
                                          <p:spTgt spid="1029">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29">
                                            <p:txEl>
                                              <p:pRg st="0" end="0"/>
                                            </p:txEl>
                                          </p:spTgt>
                                        </p:tgtEl>
                                        <p:attrNameLst>
                                          <p:attrName>style.visibility</p:attrName>
                                        </p:attrNameLst>
                                      </p:cBhvr>
                                      <p:to>
                                        <p:strVal val="visible"/>
                                      </p:to>
                                    </p:set>
                                    <p:animEffect transition="in" filter="wipe(down)">
                                      <p:cBhvr>
                                        <p:cTn id="15" dur="500"/>
                                        <p:tgtEl>
                                          <p:spTgt spid="102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allAtOnce" animBg="1"/>
      <p:bldP spid="103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8"/>
          <p:cNvSpPr txBox="1">
            <a:spLocks noChangeArrowheads="1"/>
          </p:cNvSpPr>
          <p:nvPr/>
        </p:nvSpPr>
        <p:spPr bwMode="auto">
          <a:xfrm>
            <a:off x="228600" y="4202113"/>
            <a:ext cx="8915400" cy="369332"/>
          </a:xfrm>
          <a:prstGeom prst="rect">
            <a:avLst/>
          </a:prstGeom>
          <a:noFill/>
          <a:ln w="9525">
            <a:noFill/>
            <a:miter lim="800000"/>
            <a:headEnd/>
            <a:tailEnd/>
          </a:ln>
        </p:spPr>
        <p:txBody>
          <a:bodyPr wrap="square">
            <a:spAutoFit/>
          </a:bodyPr>
          <a:lstStyle/>
          <a:p>
            <a:pPr eaLnBrk="1" hangingPunct="1"/>
            <a:r>
              <a:rPr lang="en-US" altLang="en-US" b="1" dirty="0" err="1">
                <a:solidFill>
                  <a:srgbClr val="C00000"/>
                </a:solidFill>
                <a:latin typeface="Tahoma" pitchFamily="34" charset="0"/>
                <a:cs typeface="Tahoma" pitchFamily="34" charset="0"/>
              </a:rPr>
              <a:t>Trong</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đó</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hậu</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quả</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của</a:t>
            </a:r>
            <a:r>
              <a:rPr lang="en-US" altLang="en-US" b="1" dirty="0">
                <a:solidFill>
                  <a:srgbClr val="C00000"/>
                </a:solidFill>
                <a:latin typeface="Tahoma" pitchFamily="34" charset="0"/>
                <a:cs typeface="Tahoma" pitchFamily="34" charset="0"/>
              </a:rPr>
              <a:t> </a:t>
            </a:r>
            <a:r>
              <a:rPr lang="en-US" altLang="en-US" b="1" dirty="0" smtClean="0">
                <a:solidFill>
                  <a:srgbClr val="C00000"/>
                </a:solidFill>
                <a:latin typeface="Tahoma" pitchFamily="34" charset="0"/>
                <a:cs typeface="Tahoma" pitchFamily="34" charset="0"/>
              </a:rPr>
              <a:t>tai </a:t>
            </a:r>
            <a:r>
              <a:rPr lang="en-US" altLang="en-US" b="1" dirty="0" err="1" smtClean="0">
                <a:solidFill>
                  <a:srgbClr val="C00000"/>
                </a:solidFill>
                <a:latin typeface="Tahoma" pitchFamily="34" charset="0"/>
                <a:cs typeface="Tahoma" pitchFamily="34" charset="0"/>
              </a:rPr>
              <a:t>nạn</a:t>
            </a:r>
            <a:r>
              <a:rPr lang="en-US" altLang="en-US" b="1" dirty="0" smtClean="0">
                <a:solidFill>
                  <a:srgbClr val="C00000"/>
                </a:solidFill>
                <a:latin typeface="Tahoma" pitchFamily="34" charset="0"/>
                <a:cs typeface="Tahoma" pitchFamily="34" charset="0"/>
              </a:rPr>
              <a:t> </a:t>
            </a:r>
            <a:r>
              <a:rPr lang="en-US" altLang="en-US" b="1" dirty="0" err="1" smtClean="0">
                <a:solidFill>
                  <a:srgbClr val="C00000"/>
                </a:solidFill>
                <a:latin typeface="Tahoma" pitchFamily="34" charset="0"/>
                <a:cs typeface="Tahoma" pitchFamily="34" charset="0"/>
              </a:rPr>
              <a:t>giao</a:t>
            </a:r>
            <a:r>
              <a:rPr lang="en-US" altLang="en-US" b="1" dirty="0" smtClean="0">
                <a:solidFill>
                  <a:srgbClr val="C00000"/>
                </a:solidFill>
                <a:latin typeface="Tahoma" pitchFamily="34" charset="0"/>
                <a:cs typeface="Tahoma" pitchFamily="34" charset="0"/>
              </a:rPr>
              <a:t> </a:t>
            </a:r>
            <a:r>
              <a:rPr lang="en-US" altLang="en-US" b="1" dirty="0" err="1" smtClean="0">
                <a:solidFill>
                  <a:srgbClr val="C00000"/>
                </a:solidFill>
                <a:latin typeface="Tahoma" pitchFamily="34" charset="0"/>
                <a:cs typeface="Tahoma" pitchFamily="34" charset="0"/>
              </a:rPr>
              <a:t>thông</a:t>
            </a:r>
            <a:r>
              <a:rPr lang="en-US" altLang="en-US" b="1" dirty="0" smtClean="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được</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thống</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kê</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tại</a:t>
            </a:r>
            <a:r>
              <a:rPr lang="en-US" altLang="en-US" b="1" dirty="0">
                <a:solidFill>
                  <a:srgbClr val="C00000"/>
                </a:solidFill>
                <a:latin typeface="Tahoma" pitchFamily="34" charset="0"/>
                <a:cs typeface="Tahoma" pitchFamily="34" charset="0"/>
              </a:rPr>
              <a:t> 49 </a:t>
            </a:r>
            <a:r>
              <a:rPr lang="en-US" altLang="en-US" b="1" dirty="0" err="1">
                <a:solidFill>
                  <a:srgbClr val="C00000"/>
                </a:solidFill>
                <a:latin typeface="Tahoma" pitchFamily="34" charset="0"/>
                <a:cs typeface="Tahoma" pitchFamily="34" charset="0"/>
              </a:rPr>
              <a:t>bệnh</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viện</a:t>
            </a:r>
            <a:r>
              <a:rPr lang="en-US" altLang="en-US" b="1" dirty="0">
                <a:solidFill>
                  <a:srgbClr val="C00000"/>
                </a:solidFill>
                <a:latin typeface="Tahoma" pitchFamily="34" charset="0"/>
                <a:cs typeface="Tahoma" pitchFamily="34" charset="0"/>
              </a:rPr>
              <a:t>:</a:t>
            </a:r>
          </a:p>
        </p:txBody>
      </p:sp>
      <p:sp>
        <p:nvSpPr>
          <p:cNvPr id="37898" name="Text Box 2"/>
          <p:cNvSpPr txBox="1">
            <a:spLocks noChangeArrowheads="1"/>
          </p:cNvSpPr>
          <p:nvPr/>
        </p:nvSpPr>
        <p:spPr bwMode="auto">
          <a:xfrm>
            <a:off x="433388" y="685800"/>
            <a:ext cx="4519612" cy="400050"/>
          </a:xfrm>
          <a:prstGeom prst="rect">
            <a:avLst/>
          </a:prstGeom>
          <a:noFill/>
          <a:ln w="9525">
            <a:solidFill>
              <a:schemeClr val="accent5">
                <a:lumMod val="50000"/>
              </a:schemeClr>
            </a:solidFill>
            <a:miter lim="800000"/>
            <a:headEnd/>
            <a:tailEnd/>
          </a:ln>
        </p:spPr>
        <p:txBody>
          <a:bodyPr wrap="none">
            <a:spAutoFit/>
          </a:bodyPr>
          <a:lstStyle/>
          <a:p>
            <a:pPr eaLnBrk="1" hangingPunct="1">
              <a:buClr>
                <a:schemeClr val="accent2"/>
              </a:buClr>
              <a:defRPr/>
            </a:pP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hình</a:t>
            </a:r>
            <a:r>
              <a:rPr lang="en-US" sz="2000" b="1" dirty="0">
                <a:latin typeface="Tahoma" pitchFamily="34" charset="0"/>
                <a:cs typeface="Tahoma" pitchFamily="34" charset="0"/>
              </a:rPr>
              <a:t> TNGT ở </a:t>
            </a:r>
            <a:r>
              <a:rPr lang="en-US" sz="2000" b="1" dirty="0" err="1">
                <a:latin typeface="Tahoma" pitchFamily="34" charset="0"/>
                <a:cs typeface="Tahoma" pitchFamily="34" charset="0"/>
              </a:rPr>
              <a:t>độ</a:t>
            </a:r>
            <a:r>
              <a:rPr lang="en-US" sz="2000" b="1" dirty="0">
                <a:latin typeface="Tahoma" pitchFamily="34" charset="0"/>
                <a:cs typeface="Tahoma" pitchFamily="34" charset="0"/>
              </a:rPr>
              <a:t> </a:t>
            </a:r>
            <a:r>
              <a:rPr lang="en-US" sz="2000" b="1" dirty="0" err="1">
                <a:latin typeface="Tahoma" pitchFamily="34" charset="0"/>
                <a:cs typeface="Tahoma" pitchFamily="34" charset="0"/>
              </a:rPr>
              <a:t>tuổi</a:t>
            </a:r>
            <a:r>
              <a:rPr lang="en-US" sz="2000" b="1" dirty="0">
                <a:latin typeface="Tahoma" pitchFamily="34" charset="0"/>
                <a:cs typeface="Tahoma" pitchFamily="34" charset="0"/>
              </a:rPr>
              <a:t> </a:t>
            </a:r>
            <a:r>
              <a:rPr lang="en-US" sz="2000" b="1" dirty="0" err="1">
                <a:latin typeface="Tahoma" pitchFamily="34" charset="0"/>
                <a:cs typeface="Tahoma" pitchFamily="34" charset="0"/>
              </a:rPr>
              <a:t>học</a:t>
            </a:r>
            <a:r>
              <a:rPr lang="en-US" sz="2000" b="1" dirty="0">
                <a:latin typeface="Tahoma" pitchFamily="34" charset="0"/>
                <a:cs typeface="Tahoma" pitchFamily="34" charset="0"/>
              </a:rPr>
              <a:t> </a:t>
            </a:r>
            <a:r>
              <a:rPr lang="en-US" sz="2000" b="1" dirty="0" err="1">
                <a:latin typeface="Tahoma" pitchFamily="34" charset="0"/>
                <a:cs typeface="Tahoma" pitchFamily="34" charset="0"/>
              </a:rPr>
              <a:t>sinh</a:t>
            </a:r>
            <a:endParaRPr lang="en-US" sz="2000" dirty="0">
              <a:latin typeface="Tahoma" pitchFamily="34" charset="0"/>
              <a:cs typeface="Tahoma" pitchFamily="34" charset="0"/>
            </a:endParaRPr>
          </a:p>
        </p:txBody>
      </p:sp>
      <p:graphicFrame>
        <p:nvGraphicFramePr>
          <p:cNvPr id="16" name="Table 15"/>
          <p:cNvGraphicFramePr>
            <a:graphicFrameLocks noGrp="1"/>
          </p:cNvGraphicFramePr>
          <p:nvPr/>
        </p:nvGraphicFramePr>
        <p:xfrm>
          <a:off x="304798" y="4572000"/>
          <a:ext cx="8610602" cy="1524000"/>
        </p:xfrm>
        <a:graphic>
          <a:graphicData uri="http://schemas.openxmlformats.org/drawingml/2006/table">
            <a:tbl>
              <a:tblPr firstRow="1" bandRow="1">
                <a:tableStyleId>{E269D01E-BC32-4049-B463-5C60D7B0CCD2}</a:tableStyleId>
              </a:tblPr>
              <a:tblGrid>
                <a:gridCol w="3962402"/>
                <a:gridCol w="1219200"/>
                <a:gridCol w="1143000"/>
                <a:gridCol w="1143000"/>
                <a:gridCol w="1143000"/>
              </a:tblGrid>
              <a:tr h="335280">
                <a:tc rowSpan="2">
                  <a:txBody>
                    <a:bodyPr/>
                    <a:lstStyle/>
                    <a:p>
                      <a:pPr algn="ctr"/>
                      <a:r>
                        <a:rPr lang="en-US" sz="1800" dirty="0" err="1" smtClean="0">
                          <a:solidFill>
                            <a:schemeClr val="bg1"/>
                          </a:solidFill>
                          <a:latin typeface="Tahoma" pitchFamily="34" charset="0"/>
                          <a:cs typeface="Tahoma" pitchFamily="34" charset="0"/>
                        </a:rPr>
                        <a:t>Hậu</a:t>
                      </a:r>
                      <a:r>
                        <a:rPr lang="en-US" sz="1800" baseline="0" dirty="0" smtClean="0">
                          <a:solidFill>
                            <a:schemeClr val="bg1"/>
                          </a:solidFill>
                          <a:latin typeface="Tahoma" pitchFamily="34" charset="0"/>
                          <a:cs typeface="Tahoma" pitchFamily="34" charset="0"/>
                        </a:rPr>
                        <a:t> </a:t>
                      </a:r>
                      <a:r>
                        <a:rPr lang="en-US" sz="1800" baseline="0" dirty="0" err="1" smtClean="0">
                          <a:solidFill>
                            <a:schemeClr val="bg1"/>
                          </a:solidFill>
                          <a:latin typeface="Tahoma" pitchFamily="34" charset="0"/>
                          <a:cs typeface="Tahoma" pitchFamily="34" charset="0"/>
                        </a:rPr>
                        <a:t>quả</a:t>
                      </a:r>
                      <a:r>
                        <a:rPr lang="en-US" sz="1800" baseline="0" dirty="0" smtClean="0">
                          <a:solidFill>
                            <a:schemeClr val="bg1"/>
                          </a:solidFill>
                          <a:latin typeface="Tahoma" pitchFamily="34" charset="0"/>
                          <a:cs typeface="Tahoma" pitchFamily="34" charset="0"/>
                        </a:rPr>
                        <a:t> tai </a:t>
                      </a:r>
                      <a:r>
                        <a:rPr lang="en-US" sz="1800" baseline="0" dirty="0" err="1" smtClean="0">
                          <a:solidFill>
                            <a:schemeClr val="bg1"/>
                          </a:solidFill>
                          <a:latin typeface="Tahoma" pitchFamily="34" charset="0"/>
                          <a:cs typeface="Tahoma" pitchFamily="34" charset="0"/>
                        </a:rPr>
                        <a:t>nạn</a:t>
                      </a:r>
                      <a:endParaRPr lang="en-US" sz="1800" dirty="0">
                        <a:solidFill>
                          <a:schemeClr val="bg1"/>
                        </a:solidFill>
                        <a:latin typeface="Tahoma" pitchFamily="34" charset="0"/>
                        <a:cs typeface="Tahoma" pitchFamily="34" charset="0"/>
                      </a:endParaRPr>
                    </a:p>
                  </a:txBody>
                  <a:tcPr anchor="ctr">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5">
                        <a:lumMod val="75000"/>
                      </a:schemeClr>
                    </a:solidFill>
                  </a:tcPr>
                </a:tc>
                <a:tc gridSpan="2">
                  <a:txBody>
                    <a:bodyPr/>
                    <a:lstStyle/>
                    <a:p>
                      <a:pPr algn="ctr"/>
                      <a:r>
                        <a:rPr lang="en-US" sz="1600" dirty="0" smtClean="0">
                          <a:solidFill>
                            <a:schemeClr val="bg1"/>
                          </a:solidFill>
                          <a:latin typeface="Tahoma" pitchFamily="34" charset="0"/>
                          <a:cs typeface="Tahoma" pitchFamily="34" charset="0"/>
                        </a:rPr>
                        <a:t>5~14 </a:t>
                      </a:r>
                      <a:r>
                        <a:rPr lang="en-US" sz="1600" dirty="0" err="1" smtClean="0">
                          <a:solidFill>
                            <a:schemeClr val="bg1"/>
                          </a:solidFill>
                          <a:latin typeface="Tahoma" pitchFamily="34" charset="0"/>
                          <a:cs typeface="Tahoma" pitchFamily="34" charset="0"/>
                        </a:rPr>
                        <a:t>tuổi</a:t>
                      </a:r>
                      <a:endParaRPr lang="en-US" sz="16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5">
                        <a:lumMod val="75000"/>
                      </a:schemeClr>
                    </a:solidFill>
                  </a:tcPr>
                </a:tc>
                <a:tc hMerge="1">
                  <a:txBody>
                    <a:bodyPr/>
                    <a:lstStyle/>
                    <a:p>
                      <a:endParaRPr lang="en-US" dirty="0"/>
                    </a:p>
                  </a:txBody>
                  <a:tcPr/>
                </a:tc>
                <a:tc gridSpan="2">
                  <a:txBody>
                    <a:bodyPr/>
                    <a:lstStyle/>
                    <a:p>
                      <a:pPr algn="ctr"/>
                      <a:r>
                        <a:rPr lang="en-US" sz="1600" dirty="0" smtClean="0">
                          <a:solidFill>
                            <a:schemeClr val="bg1"/>
                          </a:solidFill>
                          <a:latin typeface="Tahoma" pitchFamily="34" charset="0"/>
                          <a:cs typeface="Tahoma" pitchFamily="34" charset="0"/>
                        </a:rPr>
                        <a:t>15~19 </a:t>
                      </a:r>
                      <a:r>
                        <a:rPr lang="en-US" sz="1600" dirty="0" err="1" smtClean="0">
                          <a:solidFill>
                            <a:schemeClr val="bg1"/>
                          </a:solidFill>
                          <a:latin typeface="Tahoma" pitchFamily="34" charset="0"/>
                          <a:cs typeface="Tahoma" pitchFamily="34" charset="0"/>
                        </a:rPr>
                        <a:t>tuổi</a:t>
                      </a:r>
                      <a:endParaRPr lang="en-US" sz="16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5">
                        <a:lumMod val="75000"/>
                      </a:schemeClr>
                    </a:solidFill>
                  </a:tcPr>
                </a:tc>
                <a:tc hMerge="1">
                  <a:txBody>
                    <a:bodyPr/>
                    <a:lstStyle/>
                    <a:p>
                      <a:endParaRPr lang="en-US" dirty="0"/>
                    </a:p>
                  </a:txBody>
                  <a:tcPr/>
                </a:tc>
              </a:tr>
              <a:tr h="457200">
                <a:tc vMerge="1">
                  <a:txBody>
                    <a:bodyPr/>
                    <a:lstStyle/>
                    <a:p>
                      <a:endParaRPr lang="en-US" dirty="0"/>
                    </a:p>
                  </a:txBody>
                  <a:tcPr/>
                </a:tc>
                <a:tc>
                  <a:txBody>
                    <a:bodyPr/>
                    <a:lstStyle/>
                    <a:p>
                      <a:pPr algn="ctr"/>
                      <a:r>
                        <a:rPr lang="en-US" sz="1400" dirty="0" err="1" smtClean="0">
                          <a:solidFill>
                            <a:schemeClr val="bg1"/>
                          </a:solidFill>
                          <a:latin typeface="Tahoma" pitchFamily="34" charset="0"/>
                          <a:cs typeface="Tahoma" pitchFamily="34" charset="0"/>
                        </a:rPr>
                        <a:t>Tổng</a:t>
                      </a:r>
                      <a:r>
                        <a:rPr lang="en-US" sz="1400" baseline="0" dirty="0" smtClean="0">
                          <a:solidFill>
                            <a:schemeClr val="bg1"/>
                          </a:solidFill>
                          <a:latin typeface="Tahoma" pitchFamily="34" charset="0"/>
                          <a:cs typeface="Tahoma" pitchFamily="34" charset="0"/>
                        </a:rPr>
                        <a:t> 12 </a:t>
                      </a:r>
                      <a:r>
                        <a:rPr lang="en-US" sz="1400" baseline="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Trung</a:t>
                      </a:r>
                      <a:r>
                        <a:rPr lang="en-US" sz="1400" dirty="0" smtClean="0">
                          <a:solidFill>
                            <a:schemeClr val="bg1"/>
                          </a:solidFill>
                          <a:latin typeface="Tahoma" pitchFamily="34" charset="0"/>
                          <a:cs typeface="Tahoma" pitchFamily="34" charset="0"/>
                        </a:rPr>
                        <a:t> </a:t>
                      </a:r>
                      <a:r>
                        <a:rPr lang="en-US" sz="1400" dirty="0" err="1" smtClean="0">
                          <a:solidFill>
                            <a:schemeClr val="bg1"/>
                          </a:solidFill>
                          <a:latin typeface="Tahoma" pitchFamily="34" charset="0"/>
                          <a:cs typeface="Tahoma" pitchFamily="34" charset="0"/>
                        </a:rPr>
                        <a:t>bình</a:t>
                      </a:r>
                      <a:r>
                        <a:rPr lang="en-US" sz="1400" dirty="0" smtClean="0">
                          <a:solidFill>
                            <a:schemeClr val="bg1"/>
                          </a:solidFill>
                          <a:latin typeface="Tahoma" pitchFamily="34" charset="0"/>
                          <a:cs typeface="Tahoma" pitchFamily="34" charset="0"/>
                        </a:rPr>
                        <a:t>/</a:t>
                      </a:r>
                      <a:r>
                        <a:rPr lang="en-US" sz="140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Tổng</a:t>
                      </a:r>
                      <a:r>
                        <a:rPr lang="en-US" sz="1400" baseline="0" dirty="0" smtClean="0">
                          <a:solidFill>
                            <a:schemeClr val="bg1"/>
                          </a:solidFill>
                          <a:latin typeface="Tahoma" pitchFamily="34" charset="0"/>
                          <a:cs typeface="Tahoma" pitchFamily="34" charset="0"/>
                        </a:rPr>
                        <a:t> 12 </a:t>
                      </a:r>
                      <a:r>
                        <a:rPr lang="en-US" sz="1400" baseline="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Trung</a:t>
                      </a:r>
                      <a:r>
                        <a:rPr lang="en-US" sz="1400" dirty="0" smtClean="0">
                          <a:solidFill>
                            <a:schemeClr val="bg1"/>
                          </a:solidFill>
                          <a:latin typeface="Tahoma" pitchFamily="34" charset="0"/>
                          <a:cs typeface="Tahoma" pitchFamily="34" charset="0"/>
                        </a:rPr>
                        <a:t> </a:t>
                      </a:r>
                      <a:r>
                        <a:rPr lang="en-US" sz="1400" dirty="0" err="1" smtClean="0">
                          <a:solidFill>
                            <a:schemeClr val="bg1"/>
                          </a:solidFill>
                          <a:latin typeface="Tahoma" pitchFamily="34" charset="0"/>
                          <a:cs typeface="Tahoma" pitchFamily="34" charset="0"/>
                        </a:rPr>
                        <a:t>bình</a:t>
                      </a:r>
                      <a:r>
                        <a:rPr lang="en-US" sz="1400" dirty="0" smtClean="0">
                          <a:solidFill>
                            <a:schemeClr val="bg1"/>
                          </a:solidFill>
                          <a:latin typeface="Tahoma" pitchFamily="34" charset="0"/>
                          <a:cs typeface="Tahoma" pitchFamily="34" charset="0"/>
                        </a:rPr>
                        <a:t>/</a:t>
                      </a:r>
                      <a:r>
                        <a:rPr lang="en-US" sz="140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r>
              <a:tr h="335280">
                <a:tc>
                  <a:txBody>
                    <a:bodyPr/>
                    <a:lstStyle/>
                    <a:p>
                      <a:r>
                        <a:rPr lang="en-US" sz="1600" dirty="0" err="1" smtClean="0">
                          <a:solidFill>
                            <a:schemeClr val="tx1"/>
                          </a:solidFill>
                          <a:latin typeface="Tahoma" pitchFamily="34" charset="0"/>
                          <a:cs typeface="Tahoma" pitchFamily="34" charset="0"/>
                        </a:rPr>
                        <a:t>Tổng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số</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bị</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chấn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thương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sọ</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não</a:t>
                      </a:r>
                      <a:endParaRPr lang="en-US" sz="1600" b="1"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1.203</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100</a:t>
                      </a:r>
                      <a:endParaRPr lang="en-US" sz="1600"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3.119</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260</a:t>
                      </a:r>
                      <a:endParaRPr lang="en-US" sz="1600" dirty="0">
                        <a:solidFill>
                          <a:schemeClr val="tx1"/>
                        </a:solidFill>
                        <a:latin typeface="Tahoma" pitchFamily="34" charset="0"/>
                        <a:cs typeface="Tahoma" pitchFamily="34" charset="0"/>
                      </a:endParaRPr>
                    </a:p>
                  </a:txBody>
                  <a:tcPr>
                    <a:lnT w="3175" cap="flat" cmpd="sng" algn="ctr">
                      <a:solidFill>
                        <a:schemeClr val="bg1"/>
                      </a:solidFill>
                      <a:prstDash val="solid"/>
                      <a:round/>
                      <a:headEnd type="none" w="med" len="med"/>
                      <a:tailEnd type="none" w="med" len="med"/>
                    </a:lnT>
                    <a:solidFill>
                      <a:schemeClr val="tx2">
                        <a:lumMod val="40000"/>
                        <a:lumOff val="60000"/>
                      </a:schemeClr>
                    </a:solidFill>
                  </a:tcPr>
                </a:tc>
              </a:tr>
              <a:tr h="335280">
                <a:tc>
                  <a:txBody>
                    <a:bodyPr/>
                    <a:lstStyle/>
                    <a:p>
                      <a:r>
                        <a:rPr lang="en-US" sz="1600" dirty="0" err="1" smtClean="0">
                          <a:solidFill>
                            <a:schemeClr val="tx1"/>
                          </a:solidFill>
                          <a:latin typeface="Tahoma" pitchFamily="34" charset="0"/>
                          <a:cs typeface="Tahoma" pitchFamily="34" charset="0"/>
                        </a:rPr>
                        <a:t>Tử</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vong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và</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chấn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thương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nặng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xin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về</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nhà</a:t>
                      </a:r>
                      <a:endParaRPr lang="en-US" sz="1600" b="1"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40</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3</a:t>
                      </a:r>
                      <a:endParaRPr lang="en-US" sz="1600"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267</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22</a:t>
                      </a:r>
                      <a:endParaRPr lang="en-US" sz="1600" dirty="0">
                        <a:solidFill>
                          <a:schemeClr val="tx1"/>
                        </a:solidFill>
                        <a:latin typeface="Tahoma" pitchFamily="34" charset="0"/>
                        <a:cs typeface="Tahoma" pitchFamily="34" charset="0"/>
                      </a:endParaRPr>
                    </a:p>
                  </a:txBody>
                  <a:tcPr>
                    <a:solidFill>
                      <a:schemeClr val="accent5">
                        <a:lumMod val="40000"/>
                        <a:lumOff val="60000"/>
                      </a:schemeClr>
                    </a:solidFill>
                  </a:tcPr>
                </a:tc>
              </a:tr>
            </a:tbl>
          </a:graphicData>
        </a:graphic>
      </p:graphicFrame>
      <p:sp>
        <p:nvSpPr>
          <p:cNvPr id="20" name="AutoShape 34"/>
          <p:cNvSpPr>
            <a:spLocks noChangeArrowheads="1"/>
          </p:cNvSpPr>
          <p:nvPr/>
        </p:nvSpPr>
        <p:spPr bwMode="auto">
          <a:xfrm>
            <a:off x="228600" y="6172200"/>
            <a:ext cx="8686800" cy="6858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chemeClr val="tx1"/>
                </a:solidFill>
                <a:latin typeface="Tahoma" pitchFamily="34" charset="0"/>
                <a:ea typeface="ＭＳ Ｐゴシック" pitchFamily="34" charset="-128"/>
                <a:cs typeface="Tahoma" pitchFamily="34" charset="0"/>
              </a:rPr>
              <a:t>Tai </a:t>
            </a:r>
            <a:r>
              <a:rPr lang="en-US" sz="2000" dirty="0" err="1">
                <a:solidFill>
                  <a:schemeClr val="tx1"/>
                </a:solidFill>
                <a:latin typeface="Tahoma" pitchFamily="34" charset="0"/>
                <a:ea typeface="ＭＳ Ｐゴシック" pitchFamily="34" charset="-128"/>
                <a:cs typeface="Tahoma" pitchFamily="34" charset="0"/>
              </a:rPr>
              <a:t>nạn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giao</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thông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gây</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thương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vong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chủ</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yếu</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và</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chiến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tỷ</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lệ</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lớn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nhất</a:t>
            </a:r>
            <a:r>
              <a:rPr lang="en-US" sz="2000" dirty="0">
                <a:solidFill>
                  <a:schemeClr val="tx1"/>
                </a:solidFill>
                <a:latin typeface="Tahoma" pitchFamily="34" charset="0"/>
                <a:ea typeface="ＭＳ Ｐゴシック" pitchFamily="34" charset="-128"/>
                <a:cs typeface="Tahoma" pitchFamily="34" charset="0"/>
              </a:rPr>
              <a:t> ở </a:t>
            </a:r>
            <a:r>
              <a:rPr lang="en-US" sz="2000" dirty="0" err="1">
                <a:solidFill>
                  <a:schemeClr val="tx1"/>
                </a:solidFill>
                <a:latin typeface="Tahoma" pitchFamily="34" charset="0"/>
                <a:ea typeface="ＭＳ Ｐゴシック" pitchFamily="34" charset="-128"/>
                <a:cs typeface="Tahoma" pitchFamily="34" charset="0"/>
              </a:rPr>
              <a:t>các</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em</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học</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sinh</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dưới</a:t>
            </a:r>
            <a:r>
              <a:rPr lang="en-US" sz="2000" dirty="0">
                <a:solidFill>
                  <a:schemeClr val="tx1"/>
                </a:solidFill>
                <a:latin typeface="Tahoma" pitchFamily="34" charset="0"/>
                <a:ea typeface="ＭＳ Ｐゴシック" pitchFamily="34" charset="-128"/>
                <a:cs typeface="Tahoma" pitchFamily="34" charset="0"/>
              </a:rPr>
              <a:t> 19 </a:t>
            </a:r>
            <a:r>
              <a:rPr lang="en-US" sz="2000" dirty="0" err="1">
                <a:solidFill>
                  <a:schemeClr val="tx1"/>
                </a:solidFill>
                <a:latin typeface="Tahoma" pitchFamily="34" charset="0"/>
                <a:ea typeface="ＭＳ Ｐゴシック" pitchFamily="34" charset="-128"/>
                <a:cs typeface="Tahoma" pitchFamily="34" charset="0"/>
              </a:rPr>
              <a:t>tuổi</a:t>
            </a:r>
            <a:endParaRPr lang="en-US" sz="2000" dirty="0">
              <a:solidFill>
                <a:schemeClr val="tx1"/>
              </a:solidFill>
              <a:latin typeface="Tahoma" pitchFamily="34" charset="0"/>
              <a:ea typeface="ＭＳ Ｐゴシック" pitchFamily="34" charset="-128"/>
              <a:cs typeface="Tahoma" pitchFamily="34" charset="0"/>
            </a:endParaRPr>
          </a:p>
        </p:txBody>
      </p:sp>
      <p:sp>
        <p:nvSpPr>
          <p:cNvPr id="44038" name="Slide Number Placeholder 16"/>
          <p:cNvSpPr>
            <a:spLocks noGrp="1"/>
          </p:cNvSpPr>
          <p:nvPr>
            <p:ph type="sldNum" sz="quarter" idx="12"/>
          </p:nvPr>
        </p:nvSpPr>
        <p:spPr bwMode="auto">
          <a:xfrm>
            <a:off x="7086600" y="6492875"/>
            <a:ext cx="2133600" cy="365125"/>
          </a:xfrm>
          <a:noFill/>
          <a:ln>
            <a:miter lim="800000"/>
            <a:headEnd/>
            <a:tailEnd/>
          </a:ln>
        </p:spPr>
        <p:txBody>
          <a:bodyPr/>
          <a:lstStyle/>
          <a:p>
            <a:fld id="{8C778C44-64BA-444C-875B-826D041D2057}" type="slidenum">
              <a:rPr lang="en-US" altLang="en-US"/>
              <a:pPr/>
              <a:t>13</a:t>
            </a:fld>
            <a:endParaRPr lang="en-US" altLang="en-US"/>
          </a:p>
        </p:txBody>
      </p:sp>
      <p:sp>
        <p:nvSpPr>
          <p:cNvPr id="44039" name="TextBox 9"/>
          <p:cNvSpPr txBox="1">
            <a:spLocks noChangeArrowheads="1"/>
          </p:cNvSpPr>
          <p:nvPr/>
        </p:nvSpPr>
        <p:spPr bwMode="auto">
          <a:xfrm>
            <a:off x="6705600" y="1577975"/>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(19.795/34.892)</a:t>
            </a:r>
          </a:p>
        </p:txBody>
      </p:sp>
      <p:sp>
        <p:nvSpPr>
          <p:cNvPr id="44040" name="TextBox 10"/>
          <p:cNvSpPr txBox="1">
            <a:spLocks noChangeArrowheads="1"/>
          </p:cNvSpPr>
          <p:nvPr/>
        </p:nvSpPr>
        <p:spPr bwMode="auto">
          <a:xfrm>
            <a:off x="5943600" y="2084388"/>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(7.934/17.575)</a:t>
            </a:r>
          </a:p>
        </p:txBody>
      </p:sp>
      <p:sp>
        <p:nvSpPr>
          <p:cNvPr id="44041" name="TextBox 12"/>
          <p:cNvSpPr txBox="1">
            <a:spLocks noChangeArrowheads="1"/>
          </p:cNvSpPr>
          <p:nvPr/>
        </p:nvSpPr>
        <p:spPr bwMode="auto">
          <a:xfrm>
            <a:off x="5307013" y="3124200"/>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(2.661/7.602)</a:t>
            </a:r>
          </a:p>
        </p:txBody>
      </p:sp>
      <p:sp>
        <p:nvSpPr>
          <p:cNvPr id="44042" name="TextBox 13"/>
          <p:cNvSpPr txBox="1">
            <a:spLocks noChangeArrowheads="1"/>
          </p:cNvSpPr>
          <p:nvPr/>
        </p:nvSpPr>
        <p:spPr bwMode="auto">
          <a:xfrm>
            <a:off x="4394200" y="3595688"/>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(6.971/33.432)</a:t>
            </a:r>
          </a:p>
        </p:txBody>
      </p:sp>
      <p:grpSp>
        <p:nvGrpSpPr>
          <p:cNvPr id="44043" name="Group 20"/>
          <p:cNvGrpSpPr>
            <a:grpSpLocks/>
          </p:cNvGrpSpPr>
          <p:nvPr/>
        </p:nvGrpSpPr>
        <p:grpSpPr bwMode="auto">
          <a:xfrm>
            <a:off x="0" y="835025"/>
            <a:ext cx="9144000" cy="5260975"/>
            <a:chOff x="0" y="835025"/>
            <a:chExt cx="9144000" cy="5260975"/>
          </a:xfrm>
        </p:grpSpPr>
        <p:pic>
          <p:nvPicPr>
            <p:cNvPr id="44046" name="Picture 3"/>
            <p:cNvPicPr>
              <a:picLocks noChangeAspect="1" noChangeArrowheads="1"/>
            </p:cNvPicPr>
            <p:nvPr/>
          </p:nvPicPr>
          <p:blipFill>
            <a:blip r:embed="rId3" cstate="print"/>
            <a:srcRect l="5624" t="12012" r="11424" b="11111"/>
            <a:stretch>
              <a:fillRect/>
            </a:stretch>
          </p:blipFill>
          <p:spPr bwMode="auto">
            <a:xfrm>
              <a:off x="1828800" y="1447800"/>
              <a:ext cx="4905375" cy="2743200"/>
            </a:xfrm>
            <a:prstGeom prst="rect">
              <a:avLst/>
            </a:prstGeom>
            <a:noFill/>
            <a:ln w="9525">
              <a:noFill/>
              <a:miter lim="800000"/>
              <a:headEnd/>
              <a:tailEnd/>
            </a:ln>
          </p:spPr>
        </p:pic>
        <p:sp>
          <p:nvSpPr>
            <p:cNvPr id="9" name="Rectangle 8"/>
            <p:cNvSpPr/>
            <p:nvPr/>
          </p:nvSpPr>
          <p:spPr>
            <a:xfrm>
              <a:off x="457200" y="1546225"/>
              <a:ext cx="7848600" cy="877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44048" name="TextBox 6"/>
            <p:cNvSpPr txBox="1">
              <a:spLocks noChangeArrowheads="1"/>
            </p:cNvSpPr>
            <p:nvPr/>
          </p:nvSpPr>
          <p:spPr bwMode="auto">
            <a:xfrm>
              <a:off x="0" y="1185863"/>
              <a:ext cx="9144000" cy="338554"/>
            </a:xfrm>
            <a:prstGeom prst="rect">
              <a:avLst/>
            </a:prstGeom>
            <a:noFill/>
            <a:ln w="9525">
              <a:noFill/>
              <a:miter lim="800000"/>
              <a:headEnd/>
              <a:tailEnd/>
            </a:ln>
          </p:spPr>
          <p:txBody>
            <a:bodyPr wrap="square">
              <a:spAutoFit/>
            </a:bodyPr>
            <a:lstStyle/>
            <a:p>
              <a:pPr algn="ctr" eaLnBrk="1" hangingPunct="1"/>
              <a:r>
                <a:rPr lang="en-US" altLang="en-US" sz="1600" b="1" dirty="0" err="1">
                  <a:solidFill>
                    <a:srgbClr val="0000FF"/>
                  </a:solidFill>
                  <a:latin typeface="Tahoma" pitchFamily="34" charset="0"/>
                  <a:cs typeface="Tahoma" pitchFamily="34" charset="0"/>
                </a:rPr>
                <a:t>Tỷ</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lệ</a:t>
              </a:r>
              <a:r>
                <a:rPr lang="en-US" altLang="en-US" sz="1600" b="1" dirty="0">
                  <a:solidFill>
                    <a:srgbClr val="0000FF"/>
                  </a:solidFill>
                  <a:latin typeface="Tahoma" pitchFamily="34" charset="0"/>
                  <a:cs typeface="Tahoma" pitchFamily="34" charset="0"/>
                </a:rPr>
                <a:t> </a:t>
              </a:r>
              <a:r>
                <a:rPr lang="en-US" altLang="en-US" sz="1600" b="1" dirty="0" smtClean="0">
                  <a:solidFill>
                    <a:srgbClr val="0000FF"/>
                  </a:solidFill>
                  <a:latin typeface="Tahoma" pitchFamily="34" charset="0"/>
                  <a:cs typeface="Tahoma" pitchFamily="34" charset="0"/>
                </a:rPr>
                <a:t>tai </a:t>
              </a:r>
              <a:r>
                <a:rPr lang="en-US" altLang="en-US" sz="1600" b="1" dirty="0" err="1" smtClean="0">
                  <a:solidFill>
                    <a:srgbClr val="0000FF"/>
                  </a:solidFill>
                  <a:latin typeface="Tahoma" pitchFamily="34" charset="0"/>
                  <a:cs typeface="Tahoma" pitchFamily="34" charset="0"/>
                </a:rPr>
                <a:t>nạn</a:t>
              </a:r>
              <a:r>
                <a:rPr lang="en-US" altLang="en-US" sz="1600" b="1" dirty="0" smtClean="0">
                  <a:solidFill>
                    <a:srgbClr val="0000FF"/>
                  </a:solidFill>
                  <a:latin typeface="Tahoma" pitchFamily="34" charset="0"/>
                  <a:cs typeface="Tahoma" pitchFamily="34" charset="0"/>
                </a:rPr>
                <a:t> </a:t>
              </a:r>
              <a:r>
                <a:rPr lang="en-US" altLang="en-US" sz="1600" b="1" dirty="0" err="1" smtClean="0">
                  <a:solidFill>
                    <a:srgbClr val="0000FF"/>
                  </a:solidFill>
                  <a:latin typeface="Tahoma" pitchFamily="34" charset="0"/>
                  <a:cs typeface="Tahoma" pitchFamily="34" charset="0"/>
                </a:rPr>
                <a:t>giao</a:t>
              </a:r>
              <a:r>
                <a:rPr lang="en-US" altLang="en-US" sz="1600" b="1" dirty="0" smtClean="0">
                  <a:solidFill>
                    <a:srgbClr val="0000FF"/>
                  </a:solidFill>
                  <a:latin typeface="Tahoma" pitchFamily="34" charset="0"/>
                  <a:cs typeface="Tahoma" pitchFamily="34" charset="0"/>
                </a:rPr>
                <a:t> </a:t>
              </a:r>
              <a:r>
                <a:rPr lang="en-US" altLang="en-US" sz="1600" b="1" dirty="0" err="1" smtClean="0">
                  <a:solidFill>
                    <a:srgbClr val="0000FF"/>
                  </a:solidFill>
                  <a:latin typeface="Tahoma" pitchFamily="34" charset="0"/>
                  <a:cs typeface="Tahoma" pitchFamily="34" charset="0"/>
                </a:rPr>
                <a:t>thông</a:t>
              </a:r>
              <a:r>
                <a:rPr lang="en-US" altLang="en-US" sz="1600" b="1" dirty="0" smtClean="0">
                  <a:solidFill>
                    <a:srgbClr val="0000FF"/>
                  </a:solidFill>
                  <a:latin typeface="Tahoma" pitchFamily="34" charset="0"/>
                  <a:cs typeface="Tahoma" pitchFamily="34" charset="0"/>
                </a:rPr>
                <a:t>/Tai </a:t>
              </a:r>
              <a:r>
                <a:rPr lang="en-US" altLang="en-US" sz="1600" b="1" dirty="0" err="1">
                  <a:solidFill>
                    <a:srgbClr val="0000FF"/>
                  </a:solidFill>
                  <a:latin typeface="Tahoma" pitchFamily="34" charset="0"/>
                  <a:cs typeface="Tahoma" pitchFamily="34" charset="0"/>
                </a:rPr>
                <a:t>nạn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thương</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tích</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đến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cấp</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cứu</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tại</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bệnh</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viện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theo</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nhóm</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tuổi</a:t>
              </a:r>
              <a:r>
                <a:rPr lang="en-US" altLang="en-US" sz="1600" b="1" dirty="0">
                  <a:solidFill>
                    <a:srgbClr val="0000FF"/>
                  </a:solidFill>
                  <a:latin typeface="Tahoma" pitchFamily="34" charset="0"/>
                  <a:cs typeface="Tahoma" pitchFamily="34" charset="0"/>
                </a:rPr>
                <a:t> </a:t>
              </a:r>
              <a:endParaRPr lang="en-US" altLang="en-US" sz="1400" b="1" dirty="0">
                <a:latin typeface="Tahoma" pitchFamily="34" charset="0"/>
                <a:cs typeface="Tahoma" pitchFamily="34" charset="0"/>
              </a:endParaRPr>
            </a:p>
          </p:txBody>
        </p:sp>
        <p:pic>
          <p:nvPicPr>
            <p:cNvPr id="18" name="Picture 4"/>
            <p:cNvPicPr>
              <a:picLocks noChangeAspect="1" noChangeArrowheads="1"/>
            </p:cNvPicPr>
            <p:nvPr/>
          </p:nvPicPr>
          <p:blipFill>
            <a:blip r:embed="rId4" cstate="print"/>
            <a:srcRect l="35625" t="42999" r="46875" b="37000"/>
            <a:stretch>
              <a:fillRect/>
            </a:stretch>
          </p:blipFill>
          <p:spPr bwMode="auto">
            <a:xfrm>
              <a:off x="76200" y="2667000"/>
              <a:ext cx="1782763" cy="1371600"/>
            </a:xfrm>
            <a:prstGeom prst="rect">
              <a:avLst/>
            </a:prstGeom>
            <a:noFill/>
            <a:ln w="9525">
              <a:solidFill>
                <a:schemeClr val="accent5">
                  <a:lumMod val="50000"/>
                </a:schemeClr>
              </a:solidFill>
              <a:miter lim="800000"/>
              <a:headEnd/>
              <a:tailEnd/>
            </a:ln>
          </p:spPr>
        </p:pic>
        <p:pic>
          <p:nvPicPr>
            <p:cNvPr id="44050" name="Picture 2" descr="http://media.tinmoi.vn/2012/02/26/36_7_1330256736_1_nusinhlop7_53bf5.jpg"/>
            <p:cNvPicPr>
              <a:picLocks noChangeAspect="1" noChangeArrowheads="1"/>
            </p:cNvPicPr>
            <p:nvPr/>
          </p:nvPicPr>
          <p:blipFill>
            <a:blip r:embed="rId5" cstate="print"/>
            <a:srcRect/>
            <a:stretch>
              <a:fillRect/>
            </a:stretch>
          </p:blipFill>
          <p:spPr bwMode="auto">
            <a:xfrm>
              <a:off x="7315200" y="2743200"/>
              <a:ext cx="1752600" cy="1314450"/>
            </a:xfrm>
            <a:prstGeom prst="rect">
              <a:avLst/>
            </a:prstGeom>
            <a:noFill/>
            <a:ln w="9525">
              <a:noFill/>
              <a:miter lim="800000"/>
              <a:headEnd/>
              <a:tailEnd/>
            </a:ln>
          </p:spPr>
        </p:pic>
        <p:sp>
          <p:nvSpPr>
            <p:cNvPr id="44051" name="Rectangle 16"/>
            <p:cNvSpPr>
              <a:spLocks noChangeArrowheads="1"/>
            </p:cNvSpPr>
            <p:nvPr/>
          </p:nvSpPr>
          <p:spPr bwMode="auto">
            <a:xfrm>
              <a:off x="5334000" y="835025"/>
              <a:ext cx="3810000" cy="307975"/>
            </a:xfrm>
            <a:prstGeom prst="rect">
              <a:avLst/>
            </a:prstGeom>
            <a:noFill/>
            <a:ln w="9525">
              <a:noFill/>
              <a:miter lim="800000"/>
              <a:headEnd/>
              <a:tailEnd/>
            </a:ln>
          </p:spPr>
          <p:txBody>
            <a:bodyPr>
              <a:spAutoFit/>
            </a:bodyPr>
            <a:lstStyle/>
            <a:p>
              <a:pPr algn="ctr" eaLnBrk="1" hangingPunct="1"/>
              <a:r>
                <a:rPr lang="en-US" altLang="en-US" sz="1400" b="1">
                  <a:solidFill>
                    <a:srgbClr val="000000"/>
                  </a:solidFill>
                  <a:latin typeface="Tahoma" pitchFamily="34" charset="0"/>
                  <a:cs typeface="Tahoma" pitchFamily="34" charset="0"/>
                </a:rPr>
                <a:t>( Tổng hợp 49/ hơn 1.000 bệnh viện)</a:t>
              </a:r>
            </a:p>
          </p:txBody>
        </p:sp>
        <p:sp>
          <p:nvSpPr>
            <p:cNvPr id="44052" name="Rectangle 20"/>
            <p:cNvSpPr>
              <a:spLocks noChangeArrowheads="1"/>
            </p:cNvSpPr>
            <p:nvPr/>
          </p:nvSpPr>
          <p:spPr bwMode="auto">
            <a:xfrm>
              <a:off x="533400" y="1524000"/>
              <a:ext cx="1249363" cy="338138"/>
            </a:xfrm>
            <a:prstGeom prst="rect">
              <a:avLst/>
            </a:prstGeom>
            <a:noFill/>
            <a:ln w="9525">
              <a:noFill/>
              <a:miter lim="800000"/>
              <a:headEnd/>
              <a:tailEnd/>
            </a:ln>
          </p:spPr>
          <p:txBody>
            <a:bodyPr wrap="none">
              <a:spAutoFit/>
            </a:bodyPr>
            <a:lstStyle/>
            <a:p>
              <a:pPr eaLnBrk="1" hangingPunct="1"/>
              <a:r>
                <a:rPr lang="en-US" altLang="en-US" sz="1600" b="1">
                  <a:solidFill>
                    <a:srgbClr val="0000FF"/>
                  </a:solidFill>
                  <a:latin typeface="Tahoma" pitchFamily="34" charset="0"/>
                  <a:cs typeface="Tahoma" pitchFamily="34" charset="0"/>
                </a:rPr>
                <a:t>Năm 2011</a:t>
              </a:r>
              <a:endParaRPr lang="en-US" altLang="en-US"/>
            </a:p>
          </p:txBody>
        </p:sp>
        <p:sp>
          <p:nvSpPr>
            <p:cNvPr id="22" name="Rectangle 21"/>
            <p:cNvSpPr/>
            <p:nvPr/>
          </p:nvSpPr>
          <p:spPr>
            <a:xfrm>
              <a:off x="6629400" y="4572000"/>
              <a:ext cx="2286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sp>
        <p:nvSpPr>
          <p:cNvPr id="44044" name="TextBox 11"/>
          <p:cNvSpPr txBox="1">
            <a:spLocks noChangeArrowheads="1"/>
          </p:cNvSpPr>
          <p:nvPr/>
        </p:nvSpPr>
        <p:spPr bwMode="auto">
          <a:xfrm>
            <a:off x="5715000" y="2587625"/>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(97.850/236.761)</a:t>
            </a:r>
          </a:p>
        </p:txBody>
      </p:sp>
      <p:sp>
        <p:nvSpPr>
          <p:cNvPr id="23"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20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649288"/>
            <a:ext cx="8305800" cy="646112"/>
          </a:xfrm>
          <a:prstGeom prst="rect">
            <a:avLst/>
          </a:prstGeom>
          <a:noFill/>
          <a:ln w="9525">
            <a:noFill/>
            <a:miter lim="800000"/>
            <a:headEnd/>
            <a:tailEnd/>
          </a:ln>
        </p:spPr>
        <p:txBody>
          <a:bodyPr>
            <a:spAutoFit/>
          </a:bodyPr>
          <a:lstStyle/>
          <a:p>
            <a:pPr eaLnBrk="1" hangingPunct="1">
              <a:buClr>
                <a:schemeClr val="accent2"/>
              </a:buClr>
              <a:defRPr/>
            </a:pPr>
            <a:r>
              <a:rPr lang="en-US" b="1" dirty="0">
                <a:solidFill>
                  <a:schemeClr val="accent1">
                    <a:lumMod val="50000"/>
                  </a:schemeClr>
                </a:solidFill>
                <a:latin typeface="Tahoma" pitchFamily="34" charset="0"/>
                <a:cs typeface="Tahoma" pitchFamily="34" charset="0"/>
              </a:rPr>
              <a:t>c) </a:t>
            </a:r>
            <a:r>
              <a:rPr lang="en-US" b="1" dirty="0" err="1">
                <a:solidFill>
                  <a:schemeClr val="accent1">
                    <a:lumMod val="50000"/>
                  </a:schemeClr>
                </a:solidFill>
                <a:latin typeface="Tahoma" pitchFamily="34" charset="0"/>
                <a:cs typeface="Tahoma" pitchFamily="34" charset="0"/>
              </a:rPr>
              <a:t>Hãy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quan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sát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mô</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tả</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các</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hình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ảnh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dưới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đây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và</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cho</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biết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những</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nguy</a:t>
            </a:r>
            <a:endParaRPr lang="en-US" b="1" dirty="0">
              <a:solidFill>
                <a:schemeClr val="accent1">
                  <a:lumMod val="50000"/>
                </a:schemeClr>
              </a:solidFill>
              <a:latin typeface="Tahoma" pitchFamily="34" charset="0"/>
              <a:cs typeface="Tahoma" pitchFamily="34" charset="0"/>
            </a:endParaRPr>
          </a:p>
          <a:p>
            <a:pPr eaLnBrk="1" hangingPunct="1">
              <a:buClr>
                <a:schemeClr val="accent2"/>
              </a:buClr>
              <a:defRPr/>
            </a:pP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cơ</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tiềm</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ẩn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gây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ra</a:t>
            </a:r>
            <a:r>
              <a:rPr lang="en-US" b="1" dirty="0">
                <a:solidFill>
                  <a:schemeClr val="accent1">
                    <a:lumMod val="50000"/>
                  </a:schemeClr>
                </a:solidFill>
                <a:latin typeface="Tahoma" pitchFamily="34" charset="0"/>
                <a:cs typeface="Tahoma" pitchFamily="34" charset="0"/>
              </a:rPr>
              <a:t> </a:t>
            </a:r>
            <a:r>
              <a:rPr lang="en-US" b="1" dirty="0" smtClean="0">
                <a:solidFill>
                  <a:schemeClr val="accent1">
                    <a:lumMod val="50000"/>
                  </a:schemeClr>
                </a:solidFill>
                <a:latin typeface="Tahoma" pitchFamily="34" charset="0"/>
                <a:cs typeface="Tahoma" pitchFamily="34" charset="0"/>
              </a:rPr>
              <a:t>tai </a:t>
            </a:r>
            <a:r>
              <a:rPr lang="en-US" b="1" dirty="0" err="1" smtClean="0">
                <a:solidFill>
                  <a:schemeClr val="accent1">
                    <a:lumMod val="50000"/>
                  </a:schemeClr>
                </a:solidFill>
                <a:latin typeface="Tahoma" pitchFamily="34" charset="0"/>
                <a:cs typeface="Tahoma" pitchFamily="34" charset="0"/>
              </a:rPr>
              <a:t>nạn</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giao</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thông</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là</a:t>
            </a:r>
            <a:r>
              <a:rPr lang="en-US" b="1" dirty="0" smtClean="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gì</a:t>
            </a:r>
            <a:r>
              <a:rPr lang="en-US" b="1" dirty="0">
                <a:solidFill>
                  <a:schemeClr val="accent1">
                    <a:lumMod val="50000"/>
                  </a:schemeClr>
                </a:solidFill>
                <a:latin typeface="Tahoma" pitchFamily="34" charset="0"/>
                <a:cs typeface="Tahoma" pitchFamily="34" charset="0"/>
              </a:rPr>
              <a:t>?</a:t>
            </a:r>
            <a:endParaRPr lang="en-US" sz="1600" dirty="0">
              <a:solidFill>
                <a:schemeClr val="accent1">
                  <a:lumMod val="50000"/>
                </a:schemeClr>
              </a:solidFill>
              <a:cs typeface="Arial" charset="0"/>
            </a:endParaRPr>
          </a:p>
        </p:txBody>
      </p:sp>
      <p:sp>
        <p:nvSpPr>
          <p:cNvPr id="46083" name="Rectangle 2"/>
          <p:cNvSpPr>
            <a:spLocks noChangeArrowheads="1"/>
          </p:cNvSpPr>
          <p:nvPr/>
        </p:nvSpPr>
        <p:spPr bwMode="auto">
          <a:xfrm>
            <a:off x="4648200" y="2271713"/>
            <a:ext cx="4038600" cy="368300"/>
          </a:xfrm>
          <a:prstGeom prst="rect">
            <a:avLst/>
          </a:prstGeom>
          <a:noFill/>
          <a:ln w="9525">
            <a:noFill/>
            <a:miter lim="800000"/>
            <a:headEnd/>
            <a:tailEnd/>
          </a:ln>
        </p:spPr>
        <p:txBody>
          <a:bodyPr anchor="ctr">
            <a:spAutoFit/>
          </a:bodyPr>
          <a:lstStyle/>
          <a:p>
            <a:pPr eaLnBrk="1" hangingPunct="1"/>
            <a:endParaRPr lang="en-US" altLang="en-US">
              <a:latin typeface="Tahoma" pitchFamily="34" charset="0"/>
              <a:cs typeface="Tahoma" pitchFamily="34" charset="0"/>
            </a:endParaRPr>
          </a:p>
        </p:txBody>
      </p:sp>
      <p:sp>
        <p:nvSpPr>
          <p:cNvPr id="46084" name="Rectangle 3"/>
          <p:cNvSpPr>
            <a:spLocks noChangeArrowheads="1"/>
          </p:cNvSpPr>
          <p:nvPr/>
        </p:nvSpPr>
        <p:spPr bwMode="auto">
          <a:xfrm>
            <a:off x="5105400" y="2859088"/>
            <a:ext cx="184150" cy="368300"/>
          </a:xfrm>
          <a:prstGeom prst="rect">
            <a:avLst/>
          </a:prstGeom>
          <a:noFill/>
          <a:ln w="9525">
            <a:noFill/>
            <a:miter lim="800000"/>
            <a:headEnd/>
            <a:tailEnd/>
          </a:ln>
        </p:spPr>
        <p:txBody>
          <a:bodyPr wrap="none" anchor="ctr">
            <a:spAutoFit/>
          </a:bodyPr>
          <a:lstStyle/>
          <a:p>
            <a:pPr eaLnBrk="1" hangingPunct="1"/>
            <a:endParaRPr lang="en-US" altLang="en-US">
              <a:latin typeface="Tahoma" pitchFamily="34" charset="0"/>
              <a:cs typeface="Tahoma" pitchFamily="34" charset="0"/>
            </a:endParaRPr>
          </a:p>
        </p:txBody>
      </p:sp>
      <p:sp>
        <p:nvSpPr>
          <p:cNvPr id="37896" name="TextBox 7"/>
          <p:cNvSpPr txBox="1">
            <a:spLocks noChangeArrowheads="1"/>
          </p:cNvSpPr>
          <p:nvPr/>
        </p:nvSpPr>
        <p:spPr bwMode="auto">
          <a:xfrm>
            <a:off x="4914900" y="6488113"/>
            <a:ext cx="3048000" cy="369887"/>
          </a:xfrm>
          <a:prstGeom prst="rect">
            <a:avLst/>
          </a:prstGeom>
          <a:noFill/>
          <a:ln w="9525">
            <a:noFill/>
            <a:miter lim="800000"/>
            <a:headEnd/>
            <a:tailEnd/>
          </a:ln>
        </p:spPr>
        <p:txBody>
          <a:bodyPr>
            <a:spAutoFit/>
          </a:bodyPr>
          <a:lstStyle/>
          <a:p>
            <a:pPr algn="ctr" eaLnBrk="1" hangingPunct="1"/>
            <a:r>
              <a:rPr lang="en-US" altLang="en-US" u="sng"/>
              <a:t>baobacninh.com.vn</a:t>
            </a:r>
          </a:p>
        </p:txBody>
      </p:sp>
      <p:sp>
        <p:nvSpPr>
          <p:cNvPr id="37897" name="TextBox 7"/>
          <p:cNvSpPr txBox="1">
            <a:spLocks noChangeArrowheads="1"/>
          </p:cNvSpPr>
          <p:nvPr/>
        </p:nvSpPr>
        <p:spPr bwMode="auto">
          <a:xfrm>
            <a:off x="4864100" y="3592513"/>
            <a:ext cx="3048000" cy="369887"/>
          </a:xfrm>
          <a:prstGeom prst="rect">
            <a:avLst/>
          </a:prstGeom>
          <a:noFill/>
          <a:ln w="9525">
            <a:noFill/>
            <a:miter lim="800000"/>
            <a:headEnd/>
            <a:tailEnd/>
          </a:ln>
        </p:spPr>
        <p:txBody>
          <a:bodyPr>
            <a:spAutoFit/>
          </a:bodyPr>
          <a:lstStyle/>
          <a:p>
            <a:pPr algn="ctr" eaLnBrk="1" hangingPunct="1"/>
            <a:r>
              <a:rPr lang="en-US" altLang="en-US" u="sng"/>
              <a:t>hanoimoi.com.vn</a:t>
            </a:r>
          </a:p>
        </p:txBody>
      </p:sp>
      <p:sp>
        <p:nvSpPr>
          <p:cNvPr id="37898" name="TextBox 7"/>
          <p:cNvSpPr txBox="1">
            <a:spLocks noChangeArrowheads="1"/>
          </p:cNvSpPr>
          <p:nvPr/>
        </p:nvSpPr>
        <p:spPr bwMode="auto">
          <a:xfrm>
            <a:off x="952500" y="3592513"/>
            <a:ext cx="3048000" cy="369887"/>
          </a:xfrm>
          <a:prstGeom prst="rect">
            <a:avLst/>
          </a:prstGeom>
          <a:noFill/>
          <a:ln w="9525">
            <a:noFill/>
            <a:miter lim="800000"/>
            <a:headEnd/>
            <a:tailEnd/>
          </a:ln>
        </p:spPr>
        <p:txBody>
          <a:bodyPr>
            <a:spAutoFit/>
          </a:bodyPr>
          <a:lstStyle/>
          <a:p>
            <a:pPr algn="ctr" eaLnBrk="1" hangingPunct="1"/>
            <a:r>
              <a:rPr lang="en-US" altLang="en-US" u="sng" dirty="0" smtClean="0"/>
              <a:t>infonet.vn</a:t>
            </a:r>
            <a:endParaRPr lang="en-US" altLang="en-US" u="sng" dirty="0"/>
          </a:p>
        </p:txBody>
      </p:sp>
      <p:pic>
        <p:nvPicPr>
          <p:cNvPr id="2" name="Picture 9"/>
          <p:cNvPicPr>
            <a:picLocks noChangeAspect="1" noChangeArrowheads="1"/>
          </p:cNvPicPr>
          <p:nvPr/>
        </p:nvPicPr>
        <p:blipFill>
          <a:blip r:embed="rId3" cstate="print"/>
          <a:srcRect l="6171" t="2890" r="15384"/>
          <a:stretch>
            <a:fillRect/>
          </a:stretch>
        </p:blipFill>
        <p:spPr bwMode="auto">
          <a:xfrm>
            <a:off x="812800" y="4038600"/>
            <a:ext cx="3414713" cy="23749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7900" name="TextBox 7"/>
          <p:cNvSpPr txBox="1">
            <a:spLocks noChangeArrowheads="1"/>
          </p:cNvSpPr>
          <p:nvPr/>
        </p:nvSpPr>
        <p:spPr bwMode="auto">
          <a:xfrm>
            <a:off x="1016000" y="6464300"/>
            <a:ext cx="3048000" cy="369888"/>
          </a:xfrm>
          <a:prstGeom prst="rect">
            <a:avLst/>
          </a:prstGeom>
          <a:noFill/>
          <a:ln w="9525">
            <a:noFill/>
            <a:miter lim="800000"/>
            <a:headEnd/>
            <a:tailEnd/>
          </a:ln>
        </p:spPr>
        <p:txBody>
          <a:bodyPr>
            <a:spAutoFit/>
          </a:bodyPr>
          <a:lstStyle/>
          <a:p>
            <a:pPr algn="ctr" eaLnBrk="1" hangingPunct="1"/>
            <a:r>
              <a:rPr lang="en-US" altLang="en-US" u="sng"/>
              <a:t>nguoihanoi.com.vn</a:t>
            </a: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74713" y="1329833"/>
            <a:ext cx="3352800" cy="2286000"/>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10100" y="1335088"/>
            <a:ext cx="3438525" cy="2257425"/>
          </a:xfrm>
          <a:prstGeom prst="rect">
            <a:avLst/>
          </a:prstGeom>
        </p:spPr>
      </p:pic>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16462" y="3997325"/>
            <a:ext cx="3343275"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fade">
                                      <p:cBhvr>
                                        <p:cTn id="7" dur="2000"/>
                                        <p:tgtEl>
                                          <p:spTgt spid="389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4">
                                            <p:txEl>
                                              <p:pRg st="1" end="1"/>
                                            </p:txEl>
                                          </p:spTgt>
                                        </p:tgtEl>
                                        <p:attrNameLst>
                                          <p:attrName>style.visibility</p:attrName>
                                        </p:attrNameLst>
                                      </p:cBhvr>
                                      <p:to>
                                        <p:strVal val="visible"/>
                                      </p:to>
                                    </p:set>
                                    <p:animEffect transition="in" filter="fade">
                                      <p:cBhvr>
                                        <p:cTn id="10" dur="2000"/>
                                        <p:tgtEl>
                                          <p:spTgt spid="389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wipe(down)">
                                      <p:cBhvr>
                                        <p:cTn id="18" dur="500"/>
                                        <p:tgtEl>
                                          <p:spTgt spid="378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897"/>
                                        </p:tgtEl>
                                        <p:attrNameLst>
                                          <p:attrName>style.visibility</p:attrName>
                                        </p:attrNameLst>
                                      </p:cBhvr>
                                      <p:to>
                                        <p:strVal val="visible"/>
                                      </p:to>
                                    </p:set>
                                    <p:animEffect transition="in" filter="wipe(down)">
                                      <p:cBhvr>
                                        <p:cTn id="26" dur="500"/>
                                        <p:tgtEl>
                                          <p:spTgt spid="3789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7900"/>
                                        </p:tgtEl>
                                        <p:attrNameLst>
                                          <p:attrName>style.visibility</p:attrName>
                                        </p:attrNameLst>
                                      </p:cBhvr>
                                      <p:to>
                                        <p:strVal val="visible"/>
                                      </p:to>
                                    </p:set>
                                    <p:animEffect transition="in" filter="wipe(down)">
                                      <p:cBhvr>
                                        <p:cTn id="34" dur="500"/>
                                        <p:tgtEl>
                                          <p:spTgt spid="3790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896"/>
                                        </p:tgtEl>
                                        <p:attrNameLst>
                                          <p:attrName>style.visibility</p:attrName>
                                        </p:attrNameLst>
                                      </p:cBhvr>
                                      <p:to>
                                        <p:strVal val="visible"/>
                                      </p:to>
                                    </p:set>
                                    <p:animEffect transition="in" filter="wipe(down)">
                                      <p:cBhvr>
                                        <p:cTn id="4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allAtOnce"/>
      <p:bldP spid="37896" grpId="0"/>
      <p:bldP spid="37897" grpId="0"/>
      <p:bldP spid="37898" grpId="0"/>
      <p:bldP spid="379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81000" y="587375"/>
            <a:ext cx="8382000" cy="707886"/>
          </a:xfrm>
          <a:prstGeom prst="rect">
            <a:avLst/>
          </a:prstGeom>
          <a:noFill/>
          <a:ln w="9525">
            <a:noFill/>
            <a:miter lim="800000"/>
            <a:headEnd/>
            <a:tailEnd/>
          </a:ln>
        </p:spPr>
        <p:txBody>
          <a:bodyPr>
            <a:spAutoFit/>
          </a:bodyPr>
          <a:lstStyle/>
          <a:p>
            <a:pPr eaLnBrk="1" hangingPunct="1">
              <a:defRPr/>
            </a:pPr>
            <a:r>
              <a:rPr lang="en-US" b="1" dirty="0">
                <a:solidFill>
                  <a:schemeClr val="accent1">
                    <a:lumMod val="50000"/>
                  </a:schemeClr>
                </a:solidFill>
                <a:latin typeface="Tahoma" pitchFamily="34" charset="0"/>
                <a:cs typeface="Tahoma" pitchFamily="34" charset="0"/>
              </a:rPr>
              <a:t>c) </a:t>
            </a:r>
            <a:r>
              <a:rPr lang="en-US" b="1" dirty="0" err="1">
                <a:solidFill>
                  <a:schemeClr val="accent1">
                    <a:lumMod val="50000"/>
                  </a:schemeClr>
                </a:solidFill>
                <a:latin typeface="Tahoma" pitchFamily="34" charset="0"/>
                <a:cs typeface="Tahoma" pitchFamily="34" charset="0"/>
              </a:rPr>
              <a:t>Quan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sát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các</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hình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ảnh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dưới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đây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và</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nêu</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hậu</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quả</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khi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xảy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ra</a:t>
            </a:r>
            <a:r>
              <a:rPr lang="en-US" b="1" dirty="0">
                <a:solidFill>
                  <a:schemeClr val="accent1">
                    <a:lumMod val="50000"/>
                  </a:schemeClr>
                </a:solidFill>
                <a:latin typeface="Tahoma" pitchFamily="34" charset="0"/>
                <a:cs typeface="Tahoma" pitchFamily="34" charset="0"/>
              </a:rPr>
              <a:t> </a:t>
            </a:r>
            <a:r>
              <a:rPr lang="en-US" b="1" dirty="0" smtClean="0">
                <a:solidFill>
                  <a:schemeClr val="accent1">
                    <a:lumMod val="50000"/>
                  </a:schemeClr>
                </a:solidFill>
                <a:latin typeface="Tahoma" pitchFamily="34" charset="0"/>
                <a:cs typeface="Tahoma" pitchFamily="34" charset="0"/>
              </a:rPr>
              <a:t>tai </a:t>
            </a:r>
            <a:r>
              <a:rPr lang="en-US" b="1" dirty="0" err="1" smtClean="0">
                <a:solidFill>
                  <a:schemeClr val="accent1">
                    <a:lumMod val="50000"/>
                  </a:schemeClr>
                </a:solidFill>
                <a:latin typeface="Tahoma" pitchFamily="34" charset="0"/>
                <a:cs typeface="Tahoma" pitchFamily="34" charset="0"/>
              </a:rPr>
              <a:t>nạn</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giao</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thông</a:t>
            </a:r>
            <a:r>
              <a:rPr lang="en-US" b="1" dirty="0" smtClean="0">
                <a:solidFill>
                  <a:schemeClr val="accent1">
                    <a:lumMod val="50000"/>
                  </a:schemeClr>
                </a:solidFill>
                <a:latin typeface="Tahoma" pitchFamily="34" charset="0"/>
                <a:cs typeface="Tahoma" pitchFamily="34" charset="0"/>
              </a:rPr>
              <a:t>:</a:t>
            </a:r>
            <a:endParaRPr lang="en-US" sz="2200" dirty="0">
              <a:solidFill>
                <a:schemeClr val="accent1">
                  <a:lumMod val="50000"/>
                </a:schemeClr>
              </a:solidFill>
              <a:latin typeface="Tahoma" pitchFamily="34" charset="0"/>
              <a:cs typeface="Tahoma" pitchFamily="34" charset="0"/>
            </a:endParaRPr>
          </a:p>
        </p:txBody>
      </p:sp>
      <p:sp>
        <p:nvSpPr>
          <p:cNvPr id="48131" name="Rectangle 2"/>
          <p:cNvSpPr>
            <a:spLocks noChangeArrowheads="1"/>
          </p:cNvSpPr>
          <p:nvPr/>
        </p:nvSpPr>
        <p:spPr bwMode="auto">
          <a:xfrm>
            <a:off x="5207000" y="2008188"/>
            <a:ext cx="4038600" cy="368300"/>
          </a:xfrm>
          <a:prstGeom prst="rect">
            <a:avLst/>
          </a:prstGeom>
          <a:noFill/>
          <a:ln w="9525">
            <a:noFill/>
            <a:miter lim="800000"/>
            <a:headEnd/>
            <a:tailEnd/>
          </a:ln>
        </p:spPr>
        <p:txBody>
          <a:bodyPr anchor="ctr">
            <a:spAutoFit/>
          </a:bodyPr>
          <a:lstStyle/>
          <a:p>
            <a:pPr eaLnBrk="1" hangingPunct="1"/>
            <a:endParaRPr lang="en-US" altLang="en-US">
              <a:latin typeface="Tahoma" pitchFamily="34" charset="0"/>
              <a:cs typeface="Tahoma" pitchFamily="34" charset="0"/>
            </a:endParaRPr>
          </a:p>
        </p:txBody>
      </p:sp>
      <p:sp>
        <p:nvSpPr>
          <p:cNvPr id="48132" name="Rectangle 3"/>
          <p:cNvSpPr>
            <a:spLocks noChangeArrowheads="1"/>
          </p:cNvSpPr>
          <p:nvPr/>
        </p:nvSpPr>
        <p:spPr bwMode="auto">
          <a:xfrm>
            <a:off x="5588000" y="2655888"/>
            <a:ext cx="184150" cy="368300"/>
          </a:xfrm>
          <a:prstGeom prst="rect">
            <a:avLst/>
          </a:prstGeom>
          <a:noFill/>
          <a:ln w="9525">
            <a:noFill/>
            <a:miter lim="800000"/>
            <a:headEnd/>
            <a:tailEnd/>
          </a:ln>
        </p:spPr>
        <p:txBody>
          <a:bodyPr wrap="none" anchor="ctr">
            <a:spAutoFit/>
          </a:bodyPr>
          <a:lstStyle/>
          <a:p>
            <a:pPr eaLnBrk="1" hangingPunct="1"/>
            <a:endParaRPr lang="en-US" altLang="en-US">
              <a:latin typeface="Tahoma" pitchFamily="34" charset="0"/>
              <a:cs typeface="Tahoma" pitchFamily="34" charset="0"/>
            </a:endParaRPr>
          </a:p>
        </p:txBody>
      </p:sp>
      <p:pic>
        <p:nvPicPr>
          <p:cNvPr id="39946" name="Picture 10"/>
          <p:cNvPicPr>
            <a:picLocks noChangeAspect="1" noChangeArrowheads="1"/>
          </p:cNvPicPr>
          <p:nvPr/>
        </p:nvPicPr>
        <p:blipFill>
          <a:blip r:embed="rId3" cstate="print"/>
          <a:srcRect/>
          <a:stretch>
            <a:fillRect/>
          </a:stretch>
        </p:blipFill>
        <p:spPr bwMode="auto">
          <a:xfrm>
            <a:off x="5105400" y="1382713"/>
            <a:ext cx="3657600" cy="22685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8919" name="TextBox 7"/>
          <p:cNvSpPr txBox="1">
            <a:spLocks noChangeArrowheads="1"/>
          </p:cNvSpPr>
          <p:nvPr/>
        </p:nvSpPr>
        <p:spPr bwMode="auto">
          <a:xfrm>
            <a:off x="5280025" y="3617913"/>
            <a:ext cx="3048000" cy="369887"/>
          </a:xfrm>
          <a:prstGeom prst="rect">
            <a:avLst/>
          </a:prstGeom>
          <a:noFill/>
          <a:ln w="9525">
            <a:noFill/>
            <a:miter lim="800000"/>
            <a:headEnd/>
            <a:tailEnd/>
          </a:ln>
        </p:spPr>
        <p:txBody>
          <a:bodyPr>
            <a:spAutoFit/>
          </a:bodyPr>
          <a:lstStyle/>
          <a:p>
            <a:pPr algn="ctr" eaLnBrk="1" hangingPunct="1"/>
            <a:r>
              <a:rPr lang="en-US" altLang="en-US" u="sng"/>
              <a:t>dantri.com.vn</a:t>
            </a:r>
          </a:p>
        </p:txBody>
      </p:sp>
      <p:sp>
        <p:nvSpPr>
          <p:cNvPr id="38921" name="TextBox 7"/>
          <p:cNvSpPr txBox="1">
            <a:spLocks noChangeArrowheads="1"/>
          </p:cNvSpPr>
          <p:nvPr/>
        </p:nvSpPr>
        <p:spPr bwMode="auto">
          <a:xfrm>
            <a:off x="1104900" y="6488113"/>
            <a:ext cx="3048000" cy="369887"/>
          </a:xfrm>
          <a:prstGeom prst="rect">
            <a:avLst/>
          </a:prstGeom>
          <a:noFill/>
          <a:ln w="9525">
            <a:noFill/>
            <a:miter lim="800000"/>
            <a:headEnd/>
            <a:tailEnd/>
          </a:ln>
        </p:spPr>
        <p:txBody>
          <a:bodyPr>
            <a:spAutoFit/>
          </a:bodyPr>
          <a:lstStyle/>
          <a:p>
            <a:pPr algn="ctr" eaLnBrk="1" hangingPunct="1"/>
            <a:r>
              <a:rPr lang="en-US" altLang="en-US" u="sng"/>
              <a:t>vovgiaothong.vn</a:t>
            </a:r>
          </a:p>
        </p:txBody>
      </p:sp>
      <p:sp>
        <p:nvSpPr>
          <p:cNvPr id="38922" name="TextBox 7"/>
          <p:cNvSpPr txBox="1">
            <a:spLocks noChangeArrowheads="1"/>
          </p:cNvSpPr>
          <p:nvPr/>
        </p:nvSpPr>
        <p:spPr bwMode="auto">
          <a:xfrm>
            <a:off x="1104900" y="3679825"/>
            <a:ext cx="3048000" cy="369888"/>
          </a:xfrm>
          <a:prstGeom prst="rect">
            <a:avLst/>
          </a:prstGeom>
          <a:noFill/>
          <a:ln w="9525">
            <a:noFill/>
            <a:miter lim="800000"/>
            <a:headEnd/>
            <a:tailEnd/>
          </a:ln>
        </p:spPr>
        <p:txBody>
          <a:bodyPr>
            <a:spAutoFit/>
          </a:bodyPr>
          <a:lstStyle/>
          <a:p>
            <a:pPr algn="ctr" eaLnBrk="1" hangingPunct="1"/>
            <a:r>
              <a:rPr lang="en-US" altLang="en-US" u="sng"/>
              <a:t>laodong.com.vn</a:t>
            </a: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grpSp>
        <p:nvGrpSpPr>
          <p:cNvPr id="2" name="Group 14"/>
          <p:cNvGrpSpPr>
            <a:grpSpLocks/>
          </p:cNvGrpSpPr>
          <p:nvPr/>
        </p:nvGrpSpPr>
        <p:grpSpPr bwMode="auto">
          <a:xfrm>
            <a:off x="5348287" y="4154487"/>
            <a:ext cx="3171825" cy="2703513"/>
            <a:chOff x="5514975" y="4152900"/>
            <a:chExt cx="3171825" cy="2703513"/>
          </a:xfrm>
        </p:grpSpPr>
        <p:sp>
          <p:nvSpPr>
            <p:cNvPr id="48141" name="TextBox 7"/>
            <p:cNvSpPr txBox="1">
              <a:spLocks noChangeArrowheads="1"/>
            </p:cNvSpPr>
            <p:nvPr/>
          </p:nvSpPr>
          <p:spPr bwMode="auto">
            <a:xfrm>
              <a:off x="5514975" y="6486525"/>
              <a:ext cx="3048000" cy="369888"/>
            </a:xfrm>
            <a:prstGeom prst="rect">
              <a:avLst/>
            </a:prstGeom>
            <a:noFill/>
            <a:ln w="9525">
              <a:noFill/>
              <a:miter lim="800000"/>
              <a:headEnd/>
              <a:tailEnd/>
            </a:ln>
          </p:spPr>
          <p:txBody>
            <a:bodyPr>
              <a:spAutoFit/>
            </a:bodyPr>
            <a:lstStyle/>
            <a:p>
              <a:pPr algn="ctr" eaLnBrk="1" hangingPunct="1"/>
              <a:r>
                <a:rPr lang="en-US" altLang="en-US" u="sng" dirty="0"/>
                <a:t>dantri.com.vn</a:t>
              </a:r>
            </a:p>
          </p:txBody>
        </p:sp>
        <p:pic>
          <p:nvPicPr>
            <p:cNvPr id="48142" name="Picture 14" descr="D:\HOANG MAI LINH\Teen\BOOK\Noi dung chinh sua\chet nguoi.jpg"/>
            <p:cNvPicPr>
              <a:picLocks noChangeAspect="1" noChangeArrowheads="1"/>
            </p:cNvPicPr>
            <p:nvPr/>
          </p:nvPicPr>
          <p:blipFill>
            <a:blip r:embed="rId4" cstate="print"/>
            <a:srcRect/>
            <a:stretch>
              <a:fillRect/>
            </a:stretch>
          </p:blipFill>
          <p:spPr bwMode="auto">
            <a:xfrm>
              <a:off x="5514975" y="4152900"/>
              <a:ext cx="3171825" cy="2378075"/>
            </a:xfrm>
            <a:prstGeom prst="rect">
              <a:avLst/>
            </a:prstGeom>
            <a:noFill/>
            <a:ln w="3175">
              <a:solidFill>
                <a:schemeClr val="accent1"/>
              </a:solidFill>
              <a:miter lim="800000"/>
              <a:headEnd/>
              <a:tailEnd/>
            </a:ln>
          </p:spPr>
        </p:pic>
      </p:gr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2950" y="1340643"/>
            <a:ext cx="4000500" cy="2352675"/>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42950" y="4132208"/>
            <a:ext cx="40005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fade">
                                      <p:cBhvr>
                                        <p:cTn id="7" dur="2000"/>
                                        <p:tgtEl>
                                          <p:spTgt spid="39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922"/>
                                        </p:tgtEl>
                                        <p:attrNameLst>
                                          <p:attrName>style.visibility</p:attrName>
                                        </p:attrNameLst>
                                      </p:cBhvr>
                                      <p:to>
                                        <p:strVal val="visible"/>
                                      </p:to>
                                    </p:set>
                                    <p:animEffect transition="in" filter="wipe(down)">
                                      <p:cBhvr>
                                        <p:cTn id="15" dur="500"/>
                                        <p:tgtEl>
                                          <p:spTgt spid="389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946"/>
                                        </p:tgtEl>
                                        <p:attrNameLst>
                                          <p:attrName>style.visibility</p:attrName>
                                        </p:attrNameLst>
                                      </p:cBhvr>
                                      <p:to>
                                        <p:strVal val="visible"/>
                                      </p:to>
                                    </p:set>
                                    <p:animEffect transition="in" filter="wipe(down)">
                                      <p:cBhvr>
                                        <p:cTn id="20" dur="500"/>
                                        <p:tgtEl>
                                          <p:spTgt spid="399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8919"/>
                                        </p:tgtEl>
                                        <p:attrNameLst>
                                          <p:attrName>style.visibility</p:attrName>
                                        </p:attrNameLst>
                                      </p:cBhvr>
                                      <p:to>
                                        <p:strVal val="visible"/>
                                      </p:to>
                                    </p:set>
                                    <p:animEffect transition="in" filter="wipe(down)">
                                      <p:cBhvr>
                                        <p:cTn id="23" dur="500"/>
                                        <p:tgtEl>
                                          <p:spTgt spid="389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921"/>
                                        </p:tgtEl>
                                        <p:attrNameLst>
                                          <p:attrName>style.visibility</p:attrName>
                                        </p:attrNameLst>
                                      </p:cBhvr>
                                      <p:to>
                                        <p:strVal val="visible"/>
                                      </p:to>
                                    </p:set>
                                    <p:animEffect transition="in" filter="wipe(down)">
                                      <p:cBhvr>
                                        <p:cTn id="31" dur="500"/>
                                        <p:tgtEl>
                                          <p:spTgt spid="389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p:bldP spid="38919" grpId="0"/>
      <p:bldP spid="38921" grpId="0"/>
      <p:bldP spid="389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2"/>
          <p:cNvSpPr>
            <a:spLocks noChangeArrowheads="1"/>
          </p:cNvSpPr>
          <p:nvPr/>
        </p:nvSpPr>
        <p:spPr bwMode="auto">
          <a:xfrm>
            <a:off x="457200" y="685800"/>
            <a:ext cx="8229600" cy="1447800"/>
          </a:xfrm>
          <a:prstGeom prst="roundRect">
            <a:avLst>
              <a:gd name="adj" fmla="val 16667"/>
            </a:avLst>
          </a:prstGeom>
          <a:solidFill>
            <a:srgbClr val="FFCCCC"/>
          </a:solidFill>
          <a:ln w="9525">
            <a:solidFill>
              <a:srgbClr val="800000"/>
            </a:solidFill>
            <a:miter lim="800000"/>
            <a:headEnd/>
            <a:tailEnd/>
          </a:ln>
        </p:spPr>
        <p:txBody>
          <a:bodyPr/>
          <a:lstStyle/>
          <a:p>
            <a:pPr marL="457200" indent="-457200">
              <a:spcBef>
                <a:spcPct val="20000"/>
              </a:spcBef>
              <a:buFont typeface="Arial" charset="0"/>
              <a:buNone/>
            </a:pPr>
            <a:r>
              <a:rPr lang="vi-VN" altLang="en-US" sz="2000">
                <a:latin typeface="Tahoma" pitchFamily="34" charset="0"/>
                <a:cs typeface="Tahoma" pitchFamily="34" charset="0"/>
              </a:rPr>
              <a:t>Tình hình </a:t>
            </a:r>
            <a:r>
              <a:rPr lang="en-US" altLang="en-US" sz="2000">
                <a:latin typeface="Tahoma" pitchFamily="34" charset="0"/>
                <a:cs typeface="Tahoma" pitchFamily="34" charset="0"/>
              </a:rPr>
              <a:t>trật tự an toàn giao thông</a:t>
            </a:r>
            <a:r>
              <a:rPr lang="vi-VN" altLang="en-US" sz="2000">
                <a:latin typeface="Tahoma" pitchFamily="34" charset="0"/>
                <a:cs typeface="Tahoma" pitchFamily="34" charset="0"/>
              </a:rPr>
              <a:t> đường bộ rất phức tạp với hai</a:t>
            </a:r>
            <a:r>
              <a:rPr lang="en-US" altLang="en-US" sz="2000">
                <a:latin typeface="Tahoma" pitchFamily="34" charset="0"/>
                <a:cs typeface="Tahoma" pitchFamily="34" charset="0"/>
              </a:rPr>
              <a:t> </a:t>
            </a:r>
            <a:r>
              <a:rPr lang="vi-VN" altLang="en-US" sz="2000">
                <a:latin typeface="Tahoma" pitchFamily="34" charset="0"/>
                <a:cs typeface="Tahoma" pitchFamily="34" charset="0"/>
              </a:rPr>
              <a:t>vấn đề nghiêm trọng: </a:t>
            </a:r>
            <a:endParaRPr lang="en-US" altLang="en-US" sz="2000">
              <a:latin typeface="Tahoma" pitchFamily="34" charset="0"/>
              <a:cs typeface="Tahoma" pitchFamily="34" charset="0"/>
            </a:endParaRPr>
          </a:p>
          <a:p>
            <a:pPr marL="457200" indent="-457200">
              <a:spcBef>
                <a:spcPct val="20000"/>
              </a:spcBef>
              <a:buFont typeface="Arial" charset="0"/>
              <a:buNone/>
            </a:pPr>
            <a:r>
              <a:rPr lang="en-US" altLang="en-US" sz="2000">
                <a:latin typeface="Tahoma" pitchFamily="34" charset="0"/>
                <a:cs typeface="Tahoma" pitchFamily="34" charset="0"/>
              </a:rPr>
              <a:t>-  N</a:t>
            </a:r>
            <a:r>
              <a:rPr lang="vi-VN" altLang="en-US" sz="2000">
                <a:latin typeface="Tahoma" pitchFamily="34" charset="0"/>
                <a:cs typeface="Tahoma" pitchFamily="34" charset="0"/>
              </a:rPr>
              <a:t>ạn tắc đường trầm trọng ở các thành phố lớn.</a:t>
            </a:r>
            <a:endParaRPr lang="en-US" altLang="en-US" sz="2000">
              <a:latin typeface="Tahoma" pitchFamily="34" charset="0"/>
              <a:cs typeface="Tahoma" pitchFamily="34" charset="0"/>
            </a:endParaRPr>
          </a:p>
          <a:p>
            <a:pPr marL="457200" indent="-457200">
              <a:spcBef>
                <a:spcPct val="20000"/>
              </a:spcBef>
              <a:buFont typeface="Arial" charset="0"/>
              <a:buNone/>
            </a:pPr>
            <a:r>
              <a:rPr lang="en-US" altLang="en-US" sz="2000">
                <a:latin typeface="Tahoma" pitchFamily="34" charset="0"/>
                <a:cs typeface="Tahoma" pitchFamily="34" charset="0"/>
              </a:rPr>
              <a:t>- </a:t>
            </a:r>
            <a:r>
              <a:rPr lang="vi-VN" altLang="en-US" sz="2000">
                <a:latin typeface="Tahoma" pitchFamily="34" charset="0"/>
                <a:cs typeface="Tahoma" pitchFamily="34" charset="0"/>
              </a:rPr>
              <a:t>T</a:t>
            </a:r>
            <a:r>
              <a:rPr lang="en-US" altLang="en-US" sz="2000">
                <a:latin typeface="Tahoma" pitchFamily="34" charset="0"/>
                <a:cs typeface="Tahoma" pitchFamily="34" charset="0"/>
              </a:rPr>
              <a:t>ai nạn giao thông</a:t>
            </a:r>
            <a:r>
              <a:rPr lang="vi-VN" altLang="en-US" sz="2000">
                <a:latin typeface="Tahoma" pitchFamily="34" charset="0"/>
                <a:cs typeface="Tahoma" pitchFamily="34" charset="0"/>
              </a:rPr>
              <a:t> với số người chết, bị thương ở mức cao</a:t>
            </a:r>
            <a:endParaRPr lang="en-US" altLang="en-US" sz="2000">
              <a:latin typeface="Tahoma" pitchFamily="34" charset="0"/>
              <a:cs typeface="Tahoma" pitchFamily="34" charset="0"/>
            </a:endParaRPr>
          </a:p>
        </p:txBody>
      </p:sp>
      <p:sp>
        <p:nvSpPr>
          <p:cNvPr id="6"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7" name="Down Arrow 6"/>
          <p:cNvSpPr/>
          <p:nvPr/>
        </p:nvSpPr>
        <p:spPr>
          <a:xfrm>
            <a:off x="4191000" y="2209800"/>
            <a:ext cx="1371600" cy="228600"/>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304800" y="2819400"/>
            <a:ext cx="3241675" cy="708025"/>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Các yếu tố ảnh hưởng đến </a:t>
            </a:r>
            <a:r>
              <a:rPr lang="en-US" sz="2000" b="1" dirty="0">
                <a:solidFill>
                  <a:schemeClr val="bg1"/>
                </a:solidFill>
                <a:latin typeface="Tahoma" pitchFamily="34" charset="0"/>
                <a:cs typeface="Tahoma" pitchFamily="34" charset="0"/>
              </a:rPr>
              <a:t>tai </a:t>
            </a:r>
            <a:r>
              <a:rPr lang="en-US" sz="2000" b="1" dirty="0" err="1">
                <a:solidFill>
                  <a:schemeClr val="bg1"/>
                </a:solidFill>
                <a:latin typeface="Tahoma" pitchFamily="34" charset="0"/>
                <a:cs typeface="Tahoma" pitchFamily="34" charset="0"/>
              </a:rPr>
              <a:t>nạn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vi-VN" sz="2000" b="1" dirty="0">
                <a:solidFill>
                  <a:schemeClr val="bg1"/>
                </a:solidFill>
                <a:latin typeface="Tahoma" pitchFamily="34" charset="0"/>
                <a:cs typeface="Tahoma" pitchFamily="34" charset="0"/>
              </a:rPr>
              <a:t> </a:t>
            </a:r>
            <a:endParaRPr lang="en-US" dirty="0">
              <a:solidFill>
                <a:schemeClr val="bg1"/>
              </a:solidFill>
            </a:endParaRPr>
          </a:p>
        </p:txBody>
      </p:sp>
      <p:sp>
        <p:nvSpPr>
          <p:cNvPr id="9" name="Rectangle 8"/>
          <p:cNvSpPr/>
          <p:nvPr/>
        </p:nvSpPr>
        <p:spPr>
          <a:xfrm>
            <a:off x="4114800" y="3657600"/>
            <a:ext cx="1905000" cy="400050"/>
          </a:xfrm>
          <a:prstGeom prst="rect">
            <a:avLst/>
          </a:prstGeom>
          <a:solidFill>
            <a:srgbClr val="80000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con người</a:t>
            </a:r>
            <a:endParaRPr lang="en-US" dirty="0">
              <a:solidFill>
                <a:schemeClr val="bg1"/>
              </a:solidFill>
            </a:endParaRPr>
          </a:p>
        </p:txBody>
      </p:sp>
      <p:sp>
        <p:nvSpPr>
          <p:cNvPr id="10" name="Rectangle 9"/>
          <p:cNvSpPr/>
          <p:nvPr/>
        </p:nvSpPr>
        <p:spPr>
          <a:xfrm>
            <a:off x="4114800" y="2590800"/>
            <a:ext cx="1903413" cy="400050"/>
          </a:xfrm>
          <a:prstGeom prst="rect">
            <a:avLst/>
          </a:prstGeom>
          <a:solidFill>
            <a:srgbClr val="80000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phương tiện </a:t>
            </a:r>
            <a:endParaRPr lang="en-US" dirty="0">
              <a:solidFill>
                <a:schemeClr val="bg1"/>
              </a:solidFill>
            </a:endParaRPr>
          </a:p>
        </p:txBody>
      </p:sp>
      <p:sp>
        <p:nvSpPr>
          <p:cNvPr id="11" name="Rectangle 10"/>
          <p:cNvSpPr/>
          <p:nvPr/>
        </p:nvSpPr>
        <p:spPr>
          <a:xfrm>
            <a:off x="4114800" y="3105150"/>
            <a:ext cx="1900238" cy="400050"/>
          </a:xfrm>
          <a:prstGeom prst="rect">
            <a:avLst/>
          </a:prstGeom>
          <a:solidFill>
            <a:srgbClr val="800000"/>
          </a:solidFill>
          <a:effectLst>
            <a:outerShdw blurRad="50800" dist="38100" dir="2700000" algn="tl" rotWithShape="0">
              <a:prstClr val="black">
                <a:alpha val="40000"/>
              </a:prstClr>
            </a:outerShdw>
          </a:effectLst>
        </p:spPr>
        <p:txBody>
          <a:bodyPr wrap="none">
            <a:spAutoFit/>
          </a:bodyPr>
          <a:lstStyle/>
          <a:p>
            <a:pPr eaLnBrk="1" hangingPunct="1">
              <a:defRPr/>
            </a:pPr>
            <a:r>
              <a:rPr lang="vi-VN" sz="2000" b="1" dirty="0">
                <a:solidFill>
                  <a:schemeClr val="bg1"/>
                </a:solidFill>
                <a:latin typeface="Tahoma" pitchFamily="34" charset="0"/>
                <a:cs typeface="Tahoma" pitchFamily="34" charset="0"/>
              </a:rPr>
              <a:t>cơ sở hạ tầng</a:t>
            </a:r>
            <a:endParaRPr lang="en-US" dirty="0">
              <a:solidFill>
                <a:schemeClr val="bg1"/>
              </a:solidFill>
            </a:endParaRPr>
          </a:p>
        </p:txBody>
      </p:sp>
      <p:sp>
        <p:nvSpPr>
          <p:cNvPr id="39945" name="Rectangle 11"/>
          <p:cNvSpPr>
            <a:spLocks noChangeArrowheads="1"/>
          </p:cNvSpPr>
          <p:nvPr/>
        </p:nvSpPr>
        <p:spPr bwMode="auto">
          <a:xfrm>
            <a:off x="6477000" y="3638550"/>
            <a:ext cx="1489075" cy="400050"/>
          </a:xfrm>
          <a:prstGeom prst="rect">
            <a:avLst/>
          </a:prstGeom>
          <a:noFill/>
          <a:ln w="9525">
            <a:noFill/>
            <a:miter lim="800000"/>
            <a:headEnd/>
            <a:tailEnd/>
          </a:ln>
        </p:spPr>
        <p:txBody>
          <a:bodyPr wrap="none">
            <a:spAutoFit/>
          </a:bodyPr>
          <a:lstStyle/>
          <a:p>
            <a:pPr eaLnBrk="1" hangingPunct="1"/>
            <a:r>
              <a:rPr lang="en-US" altLang="en-US" sz="2000" b="1">
                <a:solidFill>
                  <a:srgbClr val="002060"/>
                </a:solidFill>
                <a:latin typeface="Tahoma" pitchFamily="34" charset="0"/>
                <a:cs typeface="Tahoma" pitchFamily="34" charset="0"/>
              </a:rPr>
              <a:t>H</a:t>
            </a:r>
            <a:r>
              <a:rPr lang="vi-VN" altLang="en-US" sz="2000" b="1">
                <a:solidFill>
                  <a:srgbClr val="002060"/>
                </a:solidFill>
                <a:latin typeface="Tahoma" pitchFamily="34" charset="0"/>
                <a:cs typeface="Tahoma" pitchFamily="34" charset="0"/>
              </a:rPr>
              <a:t>ơn 70% </a:t>
            </a:r>
            <a:endParaRPr lang="en-US" altLang="en-US"/>
          </a:p>
        </p:txBody>
      </p:sp>
      <p:sp>
        <p:nvSpPr>
          <p:cNvPr id="13" name="Right Brace 12"/>
          <p:cNvSpPr/>
          <p:nvPr/>
        </p:nvSpPr>
        <p:spPr>
          <a:xfrm>
            <a:off x="6248400" y="2590800"/>
            <a:ext cx="152400" cy="914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9947" name="Rectangle 13"/>
          <p:cNvSpPr>
            <a:spLocks noChangeArrowheads="1"/>
          </p:cNvSpPr>
          <p:nvPr/>
        </p:nvSpPr>
        <p:spPr bwMode="auto">
          <a:xfrm>
            <a:off x="6477000" y="2800350"/>
            <a:ext cx="1477963" cy="400050"/>
          </a:xfrm>
          <a:prstGeom prst="rect">
            <a:avLst/>
          </a:prstGeom>
          <a:noFill/>
          <a:ln w="9525">
            <a:noFill/>
            <a:miter lim="800000"/>
            <a:headEnd/>
            <a:tailEnd/>
          </a:ln>
        </p:spPr>
        <p:txBody>
          <a:bodyPr wrap="none">
            <a:spAutoFit/>
          </a:bodyPr>
          <a:lstStyle/>
          <a:p>
            <a:pPr eaLnBrk="1" hangingPunct="1"/>
            <a:r>
              <a:rPr lang="en-US" altLang="en-US" sz="2000" b="1">
                <a:solidFill>
                  <a:srgbClr val="002060"/>
                </a:solidFill>
                <a:latin typeface="Tahoma" pitchFamily="34" charset="0"/>
                <a:cs typeface="Tahoma" pitchFamily="34" charset="0"/>
              </a:rPr>
              <a:t>Gần</a:t>
            </a:r>
            <a:r>
              <a:rPr lang="vi-VN" altLang="en-US" sz="2000" b="1">
                <a:solidFill>
                  <a:srgbClr val="002060"/>
                </a:solidFill>
                <a:latin typeface="Tahoma" pitchFamily="34" charset="0"/>
                <a:cs typeface="Tahoma" pitchFamily="34" charset="0"/>
              </a:rPr>
              <a:t> </a:t>
            </a:r>
            <a:r>
              <a:rPr lang="en-US" altLang="en-US" sz="2000" b="1">
                <a:solidFill>
                  <a:srgbClr val="002060"/>
                </a:solidFill>
                <a:latin typeface="Tahoma" pitchFamily="34" charset="0"/>
                <a:cs typeface="Tahoma" pitchFamily="34" charset="0"/>
              </a:rPr>
              <a:t>3</a:t>
            </a:r>
            <a:r>
              <a:rPr lang="vi-VN" altLang="en-US" sz="2000" b="1">
                <a:solidFill>
                  <a:srgbClr val="002060"/>
                </a:solidFill>
                <a:latin typeface="Tahoma" pitchFamily="34" charset="0"/>
                <a:cs typeface="Tahoma" pitchFamily="34" charset="0"/>
              </a:rPr>
              <a:t>0% </a:t>
            </a:r>
            <a:endParaRPr lang="en-US" altLang="en-US"/>
          </a:p>
        </p:txBody>
      </p:sp>
      <p:sp>
        <p:nvSpPr>
          <p:cNvPr id="39948" name="TextBox 14"/>
          <p:cNvSpPr txBox="1">
            <a:spLocks noChangeArrowheads="1"/>
          </p:cNvSpPr>
          <p:nvPr/>
        </p:nvSpPr>
        <p:spPr bwMode="auto">
          <a:xfrm>
            <a:off x="6400800" y="2209800"/>
            <a:ext cx="2209800" cy="381000"/>
          </a:xfrm>
          <a:prstGeom prst="rect">
            <a:avLst/>
          </a:prstGeom>
          <a:noFill/>
          <a:ln w="9525">
            <a:noFill/>
            <a:miter lim="800000"/>
            <a:headEnd/>
            <a:tailEnd/>
          </a:ln>
        </p:spPr>
        <p:txBody>
          <a:bodyPr>
            <a:spAutoFit/>
          </a:bodyPr>
          <a:lstStyle/>
          <a:p>
            <a:pPr eaLnBrk="1" hangingPunct="1"/>
            <a:r>
              <a:rPr lang="en-US" altLang="en-US" b="1" u="sng">
                <a:solidFill>
                  <a:srgbClr val="800000"/>
                </a:solidFill>
              </a:rPr>
              <a:t>Nguyên nhân:</a:t>
            </a:r>
          </a:p>
        </p:txBody>
      </p:sp>
      <p:cxnSp>
        <p:nvCxnSpPr>
          <p:cNvPr id="17" name="Straight Connector 16"/>
          <p:cNvCxnSpPr>
            <a:stCxn id="8" idx="3"/>
            <a:endCxn id="9" idx="1"/>
          </p:cNvCxnSpPr>
          <p:nvPr/>
        </p:nvCxnSpPr>
        <p:spPr>
          <a:xfrm>
            <a:off x="3546475" y="3173413"/>
            <a:ext cx="568325" cy="6842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3"/>
            <a:endCxn id="10" idx="1"/>
          </p:cNvCxnSpPr>
          <p:nvPr/>
        </p:nvCxnSpPr>
        <p:spPr>
          <a:xfrm flipV="1">
            <a:off x="3546475" y="2790825"/>
            <a:ext cx="568325" cy="3825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3"/>
            <a:endCxn id="11" idx="1"/>
          </p:cNvCxnSpPr>
          <p:nvPr/>
        </p:nvCxnSpPr>
        <p:spPr>
          <a:xfrm>
            <a:off x="3546475" y="3173413"/>
            <a:ext cx="568325" cy="13176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962400" y="3581400"/>
            <a:ext cx="4038600" cy="5334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Down Arrow 26"/>
          <p:cNvSpPr/>
          <p:nvPr/>
        </p:nvSpPr>
        <p:spPr>
          <a:xfrm>
            <a:off x="4114800" y="4419600"/>
            <a:ext cx="1371600" cy="228600"/>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21"/>
          <p:cNvGrpSpPr>
            <a:grpSpLocks/>
          </p:cNvGrpSpPr>
          <p:nvPr/>
        </p:nvGrpSpPr>
        <p:grpSpPr bwMode="auto">
          <a:xfrm>
            <a:off x="685800" y="5410200"/>
            <a:ext cx="8015288" cy="1295400"/>
            <a:chOff x="685800" y="5410200"/>
            <a:chExt cx="8015288" cy="1295400"/>
          </a:xfrm>
        </p:grpSpPr>
        <p:sp>
          <p:nvSpPr>
            <p:cNvPr id="50196" name="Rectangle 28"/>
            <p:cNvSpPr>
              <a:spLocks noChangeArrowheads="1"/>
            </p:cNvSpPr>
            <p:nvPr/>
          </p:nvSpPr>
          <p:spPr bwMode="auto">
            <a:xfrm>
              <a:off x="776288" y="5486400"/>
              <a:ext cx="7848600" cy="369332"/>
            </a:xfrm>
            <a:prstGeom prst="rect">
              <a:avLst/>
            </a:prstGeom>
            <a:noFill/>
            <a:ln w="9525">
              <a:noFill/>
              <a:miter lim="800000"/>
              <a:headEnd/>
              <a:tailEnd/>
            </a:ln>
          </p:spPr>
          <p:txBody>
            <a:bodyPr>
              <a:spAutoFit/>
            </a:bodyPr>
            <a:lstStyle/>
            <a:p>
              <a:pPr eaLnBrk="1" hangingPunct="1">
                <a:buFont typeface="Wingdings" pitchFamily="2" charset="2"/>
                <a:buChar char="q"/>
              </a:pPr>
              <a:r>
                <a:rPr lang="en-US" altLang="en-US" b="1">
                  <a:solidFill>
                    <a:srgbClr val="000000"/>
                  </a:solidFill>
                  <a:latin typeface="Tahoma" pitchFamily="34" charset="0"/>
                  <a:cs typeface="Tahoma" pitchFamily="34" charset="0"/>
                </a:rPr>
                <a:t>  Thiếu </a:t>
              </a:r>
              <a:r>
                <a:rPr lang="vi-VN" altLang="en-US" b="1">
                  <a:solidFill>
                    <a:srgbClr val="000000"/>
                  </a:solidFill>
                  <a:latin typeface="Tahoma" pitchFamily="34" charset="0"/>
                  <a:cs typeface="Tahoma" pitchFamily="34" charset="0"/>
                </a:rPr>
                <a:t>kiến thức, kĩ năng, ý thức khi tham gia giao thông</a:t>
              </a:r>
              <a:r>
                <a:rPr lang="en-US" altLang="en-US" b="1">
                  <a:solidFill>
                    <a:srgbClr val="000000"/>
                  </a:solidFill>
                  <a:latin typeface="Tahoma" pitchFamily="34" charset="0"/>
                  <a:cs typeface="Tahoma" pitchFamily="34" charset="0"/>
                </a:rPr>
                <a:t>.</a:t>
              </a:r>
            </a:p>
          </p:txBody>
        </p:sp>
        <p:sp>
          <p:nvSpPr>
            <p:cNvPr id="30" name="Rectangle 29"/>
            <p:cNvSpPr/>
            <p:nvPr/>
          </p:nvSpPr>
          <p:spPr>
            <a:xfrm>
              <a:off x="762000" y="5940425"/>
              <a:ext cx="7939088" cy="646331"/>
            </a:xfrm>
            <a:prstGeom prst="rect">
              <a:avLst/>
            </a:prstGeom>
          </p:spPr>
          <p:txBody>
            <a:bodyPr>
              <a:spAutoFit/>
            </a:bodyPr>
            <a:lstStyle/>
            <a:p>
              <a:pPr eaLnBrk="1" hangingPunct="1">
                <a:buFont typeface="Wingdings" pitchFamily="2" charset="2"/>
                <a:buChar char="q"/>
                <a:defRPr/>
              </a:pP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Không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hiểu</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biết</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về</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Luật</a:t>
              </a:r>
              <a:r>
                <a:rPr lang="en-US" b="1" dirty="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giao</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thông</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đường</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bộ</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và</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không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nghiêm</a:t>
              </a:r>
              <a:r>
                <a:rPr lang="en-US" b="1" dirty="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chỉnh</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chấp</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hành</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các</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quy</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tắc</a:t>
              </a:r>
              <a:r>
                <a:rPr lang="en-US" b="1" dirty="0">
                  <a:solidFill>
                    <a:prstClr val="black"/>
                  </a:solidFill>
                  <a:latin typeface="Tahoma" pitchFamily="34" charset="0"/>
                  <a:cs typeface="Tahoma" pitchFamily="34" charset="0"/>
                </a:rPr>
                <a:t> </a:t>
              </a:r>
              <a:r>
                <a:rPr lang="en-US" b="1" dirty="0" smtClean="0">
                  <a:solidFill>
                    <a:prstClr val="black"/>
                  </a:solidFill>
                  <a:latin typeface="Tahoma" pitchFamily="34" charset="0"/>
                  <a:cs typeface="Tahoma" pitchFamily="34" charset="0"/>
                </a:rPr>
                <a:t>An </a:t>
              </a:r>
              <a:r>
                <a:rPr lang="en-US" b="1" dirty="0" err="1" smtClean="0">
                  <a:solidFill>
                    <a:prstClr val="black"/>
                  </a:solidFill>
                  <a:latin typeface="Tahoma" pitchFamily="34" charset="0"/>
                  <a:cs typeface="Tahoma" pitchFamily="34" charset="0"/>
                </a:rPr>
                <a:t>toàn</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giao</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thông</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đường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bộ</a:t>
              </a:r>
              <a:r>
                <a:rPr lang="en-US" b="1" dirty="0">
                  <a:solidFill>
                    <a:prstClr val="black"/>
                  </a:solidFill>
                  <a:latin typeface="Tahoma" pitchFamily="34" charset="0"/>
                  <a:cs typeface="Tahoma" pitchFamily="34" charset="0"/>
                </a:rPr>
                <a:t>.</a:t>
              </a:r>
              <a:endParaRPr lang="en-US" b="1" dirty="0">
                <a:solidFill>
                  <a:prstClr val="black"/>
                </a:solidFill>
                <a:latin typeface="Calibri"/>
                <a:ea typeface="+mn-ea"/>
              </a:endParaRPr>
            </a:p>
          </p:txBody>
        </p:sp>
        <p:sp>
          <p:nvSpPr>
            <p:cNvPr id="31" name="Rectangle 30"/>
            <p:cNvSpPr/>
            <p:nvPr/>
          </p:nvSpPr>
          <p:spPr>
            <a:xfrm>
              <a:off x="685800" y="5410200"/>
              <a:ext cx="8001000" cy="1295400"/>
            </a:xfrm>
            <a:prstGeom prst="rect">
              <a:avLst/>
            </a:prstGeom>
            <a:noFill/>
            <a:ln>
              <a:solidFill>
                <a:srgbClr val="8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grpSp>
      <p:sp>
        <p:nvSpPr>
          <p:cNvPr id="28" name="Rectangle 27"/>
          <p:cNvSpPr/>
          <p:nvPr/>
        </p:nvSpPr>
        <p:spPr>
          <a:xfrm>
            <a:off x="2895600" y="4724400"/>
            <a:ext cx="4038600" cy="708025"/>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Nguyên nhân gây tại nạn giao thông xuất phát từ học sinh </a:t>
            </a:r>
            <a:endParaRPr lang="en-US" sz="20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bg/>
                                          </p:spTgt>
                                        </p:tgtEl>
                                        <p:attrNameLst>
                                          <p:attrName>style.visibility</p:attrName>
                                        </p:attrNameLst>
                                      </p:cBhvr>
                                      <p:to>
                                        <p:strVal val="visible"/>
                                      </p:to>
                                    </p:set>
                                    <p:animEffect transition="in" filter="fade">
                                      <p:cBhvr>
                                        <p:cTn id="7" dur="2000"/>
                                        <p:tgtEl>
                                          <p:spTgt spid="3993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8">
                                            <p:txEl>
                                              <p:pRg st="0" end="0"/>
                                            </p:txEl>
                                          </p:spTgt>
                                        </p:tgtEl>
                                        <p:attrNameLst>
                                          <p:attrName>style.visibility</p:attrName>
                                        </p:attrNameLst>
                                      </p:cBhvr>
                                      <p:to>
                                        <p:strVal val="visible"/>
                                      </p:to>
                                    </p:set>
                                    <p:animEffect transition="in" filter="fade">
                                      <p:cBhvr>
                                        <p:cTn id="10" dur="2000"/>
                                        <p:tgtEl>
                                          <p:spTgt spid="399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938">
                                            <p:txEl>
                                              <p:pRg st="1" end="1"/>
                                            </p:txEl>
                                          </p:spTgt>
                                        </p:tgtEl>
                                        <p:attrNameLst>
                                          <p:attrName>style.visibility</p:attrName>
                                        </p:attrNameLst>
                                      </p:cBhvr>
                                      <p:to>
                                        <p:strVal val="visible"/>
                                      </p:to>
                                    </p:set>
                                    <p:animEffect transition="in" filter="fade">
                                      <p:cBhvr>
                                        <p:cTn id="13" dur="2000"/>
                                        <p:tgtEl>
                                          <p:spTgt spid="3993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38">
                                            <p:txEl>
                                              <p:pRg st="2" end="2"/>
                                            </p:txEl>
                                          </p:spTgt>
                                        </p:tgtEl>
                                        <p:attrNameLst>
                                          <p:attrName>style.visibility</p:attrName>
                                        </p:attrNameLst>
                                      </p:cBhvr>
                                      <p:to>
                                        <p:strVal val="visible"/>
                                      </p:to>
                                    </p:set>
                                    <p:animEffect transition="in" filter="fade">
                                      <p:cBhvr>
                                        <p:cTn id="16" dur="2000"/>
                                        <p:tgtEl>
                                          <p:spTgt spid="3993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2000"/>
                                        <p:tgtEl>
                                          <p:spTgt spid="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2000"/>
                                        <p:tgtEl>
                                          <p:spTgt spid="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945"/>
                                        </p:tgtEl>
                                        <p:attrNameLst>
                                          <p:attrName>style.visibility</p:attrName>
                                        </p:attrNameLst>
                                      </p:cBhvr>
                                      <p:to>
                                        <p:strVal val="visible"/>
                                      </p:to>
                                    </p:set>
                                    <p:animEffect transition="in" filter="wipe(down)">
                                      <p:cBhvr>
                                        <p:cTn id="41" dur="500"/>
                                        <p:tgtEl>
                                          <p:spTgt spid="399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9947"/>
                                        </p:tgtEl>
                                        <p:attrNameLst>
                                          <p:attrName>style.visibility</p:attrName>
                                        </p:attrNameLst>
                                      </p:cBhvr>
                                      <p:to>
                                        <p:strVal val="visible"/>
                                      </p:to>
                                    </p:set>
                                    <p:animEffect transition="in" filter="wipe(down)">
                                      <p:cBhvr>
                                        <p:cTn id="47" dur="500"/>
                                        <p:tgtEl>
                                          <p:spTgt spid="3994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9948"/>
                                        </p:tgtEl>
                                        <p:attrNameLst>
                                          <p:attrName>style.visibility</p:attrName>
                                        </p:attrNameLst>
                                      </p:cBhvr>
                                      <p:to>
                                        <p:strVal val="visible"/>
                                      </p:to>
                                    </p:set>
                                    <p:animEffect transition="in" filter="wipe(down)">
                                      <p:cBhvr>
                                        <p:cTn id="50" dur="500"/>
                                        <p:tgtEl>
                                          <p:spTgt spid="39948"/>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par>
                                <p:cTn id="54" presetID="2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down)">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animBg="1"/>
      <p:bldP spid="7" grpId="0" animBg="1"/>
      <p:bldP spid="8" grpId="0" build="allAtOnce" animBg="1"/>
      <p:bldP spid="9" grpId="0" animBg="1"/>
      <p:bldP spid="10" grpId="0" animBg="1"/>
      <p:bldP spid="11" grpId="0" animBg="1"/>
      <p:bldP spid="39945" grpId="0"/>
      <p:bldP spid="13" grpId="0" animBg="1"/>
      <p:bldP spid="39947" grpId="0"/>
      <p:bldP spid="39948" grpId="0"/>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l="57813" t="26042" r="29688" b="47916"/>
          <a:stretch>
            <a:fillRect/>
          </a:stretch>
        </p:blipFill>
        <p:spPr bwMode="auto">
          <a:xfrm>
            <a:off x="6172200" y="1219200"/>
            <a:ext cx="2514600" cy="3962400"/>
          </a:xfrm>
          <a:prstGeom prst="rect">
            <a:avLst/>
          </a:prstGeom>
          <a:noFill/>
          <a:ln w="9525">
            <a:noFill/>
            <a:miter lim="800000"/>
            <a:headEnd/>
            <a:tailEnd/>
          </a:ln>
        </p:spPr>
      </p:pic>
      <p:grpSp>
        <p:nvGrpSpPr>
          <p:cNvPr id="2" name="Group 5"/>
          <p:cNvGrpSpPr>
            <a:grpSpLocks/>
          </p:cNvGrpSpPr>
          <p:nvPr/>
        </p:nvGrpSpPr>
        <p:grpSpPr bwMode="auto">
          <a:xfrm>
            <a:off x="311150" y="1143000"/>
            <a:ext cx="5937250" cy="1524000"/>
            <a:chOff x="-141845" y="381000"/>
            <a:chExt cx="8904845" cy="1196063"/>
          </a:xfrm>
        </p:grpSpPr>
        <p:sp>
          <p:nvSpPr>
            <p:cNvPr id="51207" name="Rounded Rectangular Callout 4"/>
            <p:cNvSpPr>
              <a:spLocks noChangeArrowheads="1"/>
            </p:cNvSpPr>
            <p:nvPr/>
          </p:nvSpPr>
          <p:spPr bwMode="auto">
            <a:xfrm>
              <a:off x="77205" y="381000"/>
              <a:ext cx="8685795" cy="1196063"/>
            </a:xfrm>
            <a:prstGeom prst="wedgeRoundRectCallout">
              <a:avLst>
                <a:gd name="adj1" fmla="val 53231"/>
                <a:gd name="adj2" fmla="val 66435"/>
                <a:gd name="adj3" fmla="val 16667"/>
              </a:avLst>
            </a:prstGeom>
            <a:solidFill>
              <a:srgbClr val="92D050"/>
            </a:solidFill>
            <a:ln w="25400">
              <a:noFill/>
              <a:miter lim="800000"/>
              <a:headEnd/>
              <a:tailEnd/>
            </a:ln>
          </p:spPr>
          <p:txBody>
            <a:bodyPr anchor="ctr"/>
            <a:lstStyle/>
            <a:p>
              <a:pPr marL="742950" lvl="1" indent="-285750" eaLnBrk="1" hangingPunct="1">
                <a:lnSpc>
                  <a:spcPct val="150000"/>
                </a:lnSpc>
              </a:pPr>
              <a:endParaRPr lang="en-US" altLang="en-US" sz="2400" b="1" i="1">
                <a:latin typeface="Calibri" pitchFamily="34" charset="0"/>
              </a:endParaRPr>
            </a:p>
          </p:txBody>
        </p:sp>
        <p:sp>
          <p:nvSpPr>
            <p:cNvPr id="51208" name="TextBox 2"/>
            <p:cNvSpPr txBox="1">
              <a:spLocks noChangeArrowheads="1"/>
            </p:cNvSpPr>
            <p:nvPr/>
          </p:nvSpPr>
          <p:spPr bwMode="auto">
            <a:xfrm>
              <a:off x="-141845" y="594049"/>
              <a:ext cx="8561985" cy="603015"/>
            </a:xfrm>
            <a:prstGeom prst="rect">
              <a:avLst/>
            </a:prstGeom>
            <a:noFill/>
            <a:ln w="25400">
              <a:noFill/>
              <a:miter lim="800000"/>
              <a:headEnd/>
              <a:tailEnd/>
            </a:ln>
          </p:spPr>
          <p:txBody>
            <a:bodyPr anchor="ctr"/>
            <a:lstStyle/>
            <a:p>
              <a:pPr marL="742950" lvl="1" indent="-285750" eaLnBrk="1" hangingPunct="1">
                <a:lnSpc>
                  <a:spcPct val="150000"/>
                </a:lnSpc>
              </a:pPr>
              <a:r>
                <a:rPr lang="en-US" altLang="en-US" sz="2400" b="1" i="1" dirty="0" err="1">
                  <a:latin typeface="Calibri" pitchFamily="34" charset="0"/>
                </a:rPr>
                <a:t>Học</a:t>
              </a:r>
              <a:r>
                <a:rPr lang="en-US" altLang="en-US" sz="2400" b="1" i="1" dirty="0">
                  <a:latin typeface="Calibri" pitchFamily="34" charset="0"/>
                </a:rPr>
                <a:t> </a:t>
              </a:r>
              <a:r>
                <a:rPr lang="en-US" altLang="en-US" sz="2400" b="1" i="1" dirty="0" err="1">
                  <a:latin typeface="Calibri" pitchFamily="34" charset="0"/>
                </a:rPr>
                <a:t>sinh</a:t>
              </a:r>
              <a:r>
                <a:rPr lang="en-US" altLang="en-US" sz="2400" b="1" i="1" dirty="0">
                  <a:latin typeface="Calibri" pitchFamily="34" charset="0"/>
                </a:rPr>
                <a:t> </a:t>
              </a:r>
              <a:r>
                <a:rPr lang="en-US" altLang="en-US" sz="2400" b="1" i="1" dirty="0" err="1">
                  <a:latin typeface="Calibri" pitchFamily="34" charset="0"/>
                </a:rPr>
                <a:t>chúng</a:t>
              </a:r>
              <a:r>
                <a:rPr lang="en-US" altLang="en-US" sz="2400" b="1" i="1" dirty="0">
                  <a:latin typeface="Calibri" pitchFamily="34" charset="0"/>
                </a:rPr>
                <a:t> ta </a:t>
              </a:r>
              <a:r>
                <a:rPr lang="en-US" altLang="en-US" sz="2400" b="1" i="1" dirty="0" err="1">
                  <a:latin typeface="Calibri" pitchFamily="34" charset="0"/>
                </a:rPr>
                <a:t>cần</a:t>
              </a:r>
              <a:r>
                <a:rPr lang="en-US" altLang="en-US" sz="2400" b="1" i="1" dirty="0">
                  <a:latin typeface="Calibri" pitchFamily="34" charset="0"/>
                </a:rPr>
                <a:t> </a:t>
              </a:r>
              <a:r>
                <a:rPr lang="en-US" altLang="en-US" sz="2400" b="1" i="1" dirty="0" err="1">
                  <a:latin typeface="Calibri" pitchFamily="34" charset="0"/>
                </a:rPr>
                <a:t>nắm</a:t>
              </a:r>
              <a:r>
                <a:rPr lang="en-US" altLang="en-US" sz="2400" b="1" i="1" dirty="0">
                  <a:latin typeface="Calibri" pitchFamily="34" charset="0"/>
                </a:rPr>
                <a:t> </a:t>
              </a:r>
              <a:r>
                <a:rPr lang="en-US" altLang="en-US" sz="2400" b="1" i="1" dirty="0" err="1">
                  <a:latin typeface="Calibri" pitchFamily="34" charset="0"/>
                </a:rPr>
                <a:t>vững</a:t>
              </a:r>
              <a:r>
                <a:rPr lang="en-US" altLang="en-US" sz="2400" b="1" i="1" dirty="0">
                  <a:latin typeface="Calibri" pitchFamily="34" charset="0"/>
                </a:rPr>
                <a:t> </a:t>
              </a:r>
              <a:r>
                <a:rPr lang="en-US" altLang="en-US" sz="2400" b="1" i="1" dirty="0" err="1">
                  <a:latin typeface="Calibri" pitchFamily="34" charset="0"/>
                </a:rPr>
                <a:t>những</a:t>
              </a:r>
              <a:r>
                <a:rPr lang="en-US" altLang="en-US" sz="2400" b="1" i="1" dirty="0">
                  <a:latin typeface="Calibri" pitchFamily="34" charset="0"/>
                </a:rPr>
                <a:t> </a:t>
              </a:r>
              <a:r>
                <a:rPr lang="en-US" altLang="en-US" sz="2400" b="1" i="1" dirty="0" err="1">
                  <a:latin typeface="Calibri" pitchFamily="34" charset="0"/>
                </a:rPr>
                <a:t>quy</a:t>
              </a:r>
              <a:r>
                <a:rPr lang="en-US" altLang="en-US" sz="2400" b="1" i="1" dirty="0">
                  <a:latin typeface="Calibri" pitchFamily="34" charset="0"/>
                </a:rPr>
                <a:t> </a:t>
              </a:r>
              <a:r>
                <a:rPr lang="en-US" altLang="en-US" sz="2400" b="1" i="1" dirty="0" err="1">
                  <a:latin typeface="Calibri" pitchFamily="34" charset="0"/>
                </a:rPr>
                <a:t>tắc</a:t>
              </a:r>
              <a:r>
                <a:rPr lang="en-US" altLang="en-US" sz="2400" b="1" i="1" dirty="0">
                  <a:latin typeface="Calibri" pitchFamily="34" charset="0"/>
                </a:rPr>
                <a:t> </a:t>
              </a:r>
              <a:r>
                <a:rPr lang="en-US" altLang="en-US" sz="2400" b="1" i="1" dirty="0" err="1">
                  <a:latin typeface="Calibri" pitchFamily="34" charset="0"/>
                </a:rPr>
                <a:t>giao</a:t>
              </a:r>
              <a:r>
                <a:rPr lang="en-US" altLang="en-US" sz="2400" b="1" i="1" dirty="0">
                  <a:latin typeface="Calibri" pitchFamily="34" charset="0"/>
                </a:rPr>
                <a:t> </a:t>
              </a:r>
              <a:r>
                <a:rPr lang="en-US" altLang="en-US" sz="2400" b="1" i="1" dirty="0" err="1">
                  <a:latin typeface="Calibri" pitchFamily="34" charset="0"/>
                </a:rPr>
                <a:t>thông</a:t>
              </a:r>
              <a:r>
                <a:rPr lang="en-US" altLang="en-US" sz="2400" b="1" i="1" dirty="0">
                  <a:latin typeface="Calibri" pitchFamily="34" charset="0"/>
                </a:rPr>
                <a:t> </a:t>
              </a:r>
              <a:r>
                <a:rPr lang="en-US" altLang="en-US" sz="2400" b="1" i="1" dirty="0" err="1">
                  <a:latin typeface="Calibri" pitchFamily="34" charset="0"/>
                </a:rPr>
                <a:t>đường</a:t>
              </a:r>
              <a:r>
                <a:rPr lang="en-US" altLang="en-US" sz="2400" b="1" i="1" dirty="0">
                  <a:latin typeface="Calibri" pitchFamily="34" charset="0"/>
                </a:rPr>
                <a:t> </a:t>
              </a:r>
              <a:r>
                <a:rPr lang="en-US" altLang="en-US" sz="2400" b="1" i="1" dirty="0" err="1">
                  <a:latin typeface="Calibri" pitchFamily="34" charset="0"/>
                </a:rPr>
                <a:t>bộ</a:t>
              </a:r>
              <a:r>
                <a:rPr lang="en-US" altLang="en-US" sz="2400" b="1" i="1" dirty="0">
                  <a:latin typeface="Calibri" pitchFamily="34" charset="0"/>
                </a:rPr>
                <a:t> </a:t>
              </a:r>
              <a:r>
                <a:rPr lang="en-US" altLang="en-US" sz="2400" b="1" i="1" dirty="0" err="1">
                  <a:latin typeface="Calibri" pitchFamily="34" charset="0"/>
                </a:rPr>
                <a:t>nào</a:t>
              </a:r>
              <a:r>
                <a:rPr lang="en-US" altLang="en-US" sz="2400" b="1" i="1" dirty="0">
                  <a:latin typeface="Calibri" pitchFamily="34" charset="0"/>
                </a:rPr>
                <a:t> ?</a:t>
              </a:r>
            </a:p>
          </p:txBody>
        </p:sp>
      </p:grpSp>
      <p:sp>
        <p:nvSpPr>
          <p:cNvPr id="51204" name="Slide Number Placeholder 5"/>
          <p:cNvSpPr>
            <a:spLocks noGrp="1"/>
          </p:cNvSpPr>
          <p:nvPr>
            <p:ph type="sldNum" sz="quarter" idx="12"/>
          </p:nvPr>
        </p:nvSpPr>
        <p:spPr bwMode="auto">
          <a:noFill/>
          <a:ln>
            <a:miter lim="800000"/>
            <a:headEnd/>
            <a:tailEnd/>
          </a:ln>
        </p:spPr>
        <p:txBody>
          <a:bodyPr/>
          <a:lstStyle/>
          <a:p>
            <a:fld id="{845ADF45-5EB7-49D1-8C01-7BDD9465702F}" type="slidenum">
              <a:rPr lang="en-US" altLang="en-US"/>
              <a:pPr/>
              <a:t>17</a:t>
            </a:fld>
            <a:endParaRPr lang="en-US" altLang="en-US"/>
          </a:p>
        </p:txBody>
      </p:sp>
      <p:sp>
        <p:nvSpPr>
          <p:cNvPr id="7"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8" name="Rounded Rectangle 7"/>
          <p:cNvSpPr/>
          <p:nvPr/>
        </p:nvSpPr>
        <p:spPr>
          <a:xfrm>
            <a:off x="6400800" y="838200"/>
            <a:ext cx="9144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bwMode="auto">
          <a:noFill/>
          <a:ln>
            <a:miter lim="800000"/>
            <a:headEnd/>
            <a:tailEnd/>
          </a:ln>
        </p:spPr>
        <p:txBody>
          <a:bodyPr/>
          <a:lstStyle/>
          <a:p>
            <a:fld id="{7B605F53-FA7F-492B-8EE6-A080A4D00766}" type="slidenum">
              <a:rPr lang="en-US" altLang="en-US"/>
              <a:pPr/>
              <a:t>18</a:t>
            </a:fld>
            <a:endParaRPr lang="en-US" altLang="en-US"/>
          </a:p>
        </p:txBody>
      </p:sp>
      <p:sp>
        <p:nvSpPr>
          <p:cNvPr id="9" name="Content Placeholder 8"/>
          <p:cNvSpPr>
            <a:spLocks noGrp="1"/>
          </p:cNvSpPr>
          <p:nvPr>
            <p:ph idx="1"/>
          </p:nvPr>
        </p:nvSpPr>
        <p:spPr>
          <a:xfrm>
            <a:off x="457200" y="1676400"/>
            <a:ext cx="8229600" cy="47244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panose="020B0604020202020204" pitchFamily="34" charset="0"/>
              <a:buAutoNum type="arabicParenR"/>
              <a:defRPr/>
            </a:pP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bộ</a:t>
            </a:r>
            <a:r>
              <a:rPr lang="en-US" sz="2000" b="1" u="sng"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hè</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phố</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hợp</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hè</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phố</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thì</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sát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mép</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ở </a:t>
            </a:r>
            <a:r>
              <a:rPr lang="en-US" sz="1800" b="1" dirty="0" err="1" smtClean="0">
                <a:solidFill>
                  <a:schemeClr val="tx1"/>
                </a:solidFill>
                <a:latin typeface="Tahoma" pitchFamily="34" charset="0"/>
                <a:ea typeface="ＭＳ Ｐゴシック" pitchFamily="34" charset="-128"/>
                <a:cs typeface="Tahoma" pitchFamily="34" charset="0"/>
              </a:rPr>
              <a:t>những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nơi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đèn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tín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hiệu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cầu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vượt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hầm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bộ</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Tuân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thủ</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tín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hiệu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dẫn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chú</a:t>
            </a:r>
            <a:r>
              <a:rPr lang="en-US" sz="1800" b="1" dirty="0" smtClean="0">
                <a:solidFill>
                  <a:schemeClr val="tx1"/>
                </a:solidFill>
                <a:latin typeface="Tahoma" pitchFamily="34" charset="0"/>
                <a:ea typeface="ＭＳ Ｐゴシック" pitchFamily="34" charset="-128"/>
                <a:cs typeface="Tahoma" pitchFamily="34" charset="0"/>
              </a:rPr>
              <a:t> ý </a:t>
            </a:r>
            <a:r>
              <a:rPr lang="en-US" sz="1800" b="1" dirty="0" err="1" smtClean="0">
                <a:solidFill>
                  <a:schemeClr val="tx1"/>
                </a:solidFill>
                <a:latin typeface="Tahoma" pitchFamily="34" charset="0"/>
                <a:ea typeface="ＭＳ Ｐゴシック" pitchFamily="34" charset="-128"/>
                <a:cs typeface="Tahoma" pitchFamily="34" charset="0"/>
              </a:rPr>
              <a:t>quan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sát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bảo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đảm</a:t>
            </a:r>
            <a:r>
              <a:rPr lang="en-US" sz="1800" b="1" dirty="0" smtClean="0">
                <a:solidFill>
                  <a:schemeClr val="tx1"/>
                </a:solidFill>
                <a:latin typeface="Tahoma" pitchFamily="34" charset="0"/>
                <a:ea typeface="ＭＳ Ｐゴシック" pitchFamily="34" charset="-128"/>
                <a:cs typeface="Tahoma" pitchFamily="34" charset="0"/>
              </a:rPr>
              <a:t> an </a:t>
            </a:r>
            <a:r>
              <a:rPr lang="en-US" sz="1800" b="1" dirty="0" err="1" smtClean="0">
                <a:solidFill>
                  <a:schemeClr val="tx1"/>
                </a:solidFill>
                <a:latin typeface="Tahoma" pitchFamily="34" charset="0"/>
                <a:ea typeface="ＭＳ Ｐゴシック" pitchFamily="34" charset="-128"/>
                <a:cs typeface="Tahoma" pitchFamily="34" charset="0"/>
              </a:rPr>
              <a:t>toàn</a:t>
            </a:r>
            <a:r>
              <a:rPr lang="en-US" sz="1800" b="1" dirty="0" smtClean="0">
                <a:solidFill>
                  <a:schemeClr val="tx1"/>
                </a:solidFill>
                <a:latin typeface="Tahoma" pitchFamily="34" charset="0"/>
                <a:ea typeface="ＭＳ Ｐゴシック" pitchFamily="34" charset="-128"/>
                <a:cs typeface="Tahoma" pitchFamily="34" charset="0"/>
              </a:rPr>
              <a:t>; </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2000" b="1" dirty="0" err="1" smtClean="0">
                <a:solidFill>
                  <a:srgbClr val="FF0000"/>
                </a:solidFill>
                <a:latin typeface="Tahoma" pitchFamily="34" charset="0"/>
                <a:ea typeface="ＭＳ Ｐゴシック" pitchFamily="34" charset="-128"/>
                <a:cs typeface="Tahoma" pitchFamily="34" charset="0"/>
              </a:rPr>
              <a:t>Không</a:t>
            </a:r>
            <a:r>
              <a:rPr lang="en-US" sz="2000" b="1" dirty="0" smtClean="0">
                <a:solidFill>
                  <a:srgbClr val="FF0000"/>
                </a:solidFill>
                <a:latin typeface="Tahoma" pitchFamily="34" charset="0"/>
                <a:ea typeface="ＭＳ Ｐゴシック" pitchFamily="34" charset="-128"/>
                <a:cs typeface="Tahoma" pitchFamily="34" charset="0"/>
              </a:rPr>
              <a:t> </a:t>
            </a:r>
            <a:r>
              <a:rPr lang="en-US" sz="2000" b="1" dirty="0" err="1" smtClean="0">
                <a:solidFill>
                  <a:srgbClr val="FF0000"/>
                </a:solidFill>
                <a:latin typeface="Tahoma" pitchFamily="34" charset="0"/>
                <a:ea typeface="ＭＳ Ｐゴシック" pitchFamily="34" charset="-128"/>
                <a:cs typeface="Tahoma" pitchFamily="34" charset="0"/>
              </a:rPr>
              <a:t>được</a:t>
            </a:r>
            <a:r>
              <a:rPr lang="en-US" sz="2000" b="1" dirty="0" smtClean="0">
                <a:solidFill>
                  <a:srgbClr val="FF0000"/>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vượt</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dải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giao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chạy</a:t>
            </a:r>
            <a:r>
              <a:rPr lang="en-US" sz="1800" b="1" dirty="0" smtClean="0">
                <a:solidFill>
                  <a:schemeClr val="tx1"/>
                </a:solidFill>
                <a:latin typeface="Tahoma" pitchFamily="34" charset="0"/>
                <a:ea typeface="ＭＳ Ｐゴシック" pitchFamily="34" charset="-128"/>
                <a:cs typeface="Tahoma" pitchFamily="34" charset="0"/>
              </a:rPr>
              <a:t>.</a:t>
            </a: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7"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bwMode="auto">
          <a:noFill/>
          <a:ln>
            <a:miter lim="800000"/>
            <a:headEnd/>
            <a:tailEnd/>
          </a:ln>
        </p:spPr>
        <p:txBody>
          <a:bodyPr/>
          <a:lstStyle/>
          <a:p>
            <a:fld id="{24CB397E-1A0C-411C-9EDC-BE1D0451D08D}" type="slidenum">
              <a:rPr lang="en-US" altLang="en-US"/>
              <a:pPr/>
              <a:t>19</a:t>
            </a:fld>
            <a:endParaRPr lang="en-US" altLang="en-US"/>
          </a:p>
        </p:txBody>
      </p:sp>
      <p:sp>
        <p:nvSpPr>
          <p:cNvPr id="9" name="Content Placeholder 8"/>
          <p:cNvSpPr>
            <a:spLocks noGrp="1"/>
          </p:cNvSpPr>
          <p:nvPr>
            <p:ph idx="1"/>
          </p:nvPr>
        </p:nvSpPr>
        <p:spPr>
          <a:xfrm>
            <a:off x="457200" y="1600200"/>
            <a:ext cx="8229600" cy="44196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panose="020B0604020202020204" pitchFamily="34"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2)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điều</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khiển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chiều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trong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cùng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thêm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em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dưới</a:t>
            </a:r>
            <a:r>
              <a:rPr lang="en-US" sz="1800" b="1" dirty="0" smtClean="0">
                <a:solidFill>
                  <a:schemeClr val="tx1"/>
                </a:solidFill>
                <a:latin typeface="Tahoma" pitchFamily="34" charset="0"/>
                <a:ea typeface="ＭＳ Ｐゴシック" pitchFamily="34" charset="-128"/>
                <a:cs typeface="Tahoma" pitchFamily="34" charset="0"/>
              </a:rPr>
              <a:t> 7 </a:t>
            </a:r>
            <a:r>
              <a:rPr lang="en-US" sz="1800" b="1" dirty="0" err="1" smtClean="0">
                <a:solidFill>
                  <a:schemeClr val="tx1"/>
                </a:solidFill>
                <a:latin typeface="Tahoma" pitchFamily="34" charset="0"/>
                <a:ea typeface="ＭＳ Ｐゴシック" pitchFamily="34" charset="-128"/>
                <a:cs typeface="Tahoma" pitchFamily="34" charset="0"/>
              </a:rPr>
              <a:t>tuổi</a:t>
            </a:r>
            <a:r>
              <a:rPr lang="en-US" sz="1800" b="1" dirty="0" smtClean="0">
                <a:solidFill>
                  <a:schemeClr val="tx1"/>
                </a:solidFill>
                <a:latin typeface="Tahoma" pitchFamily="34" charset="0"/>
                <a:ea typeface="ＭＳ Ｐゴシック" pitchFamily="34" charset="-128"/>
                <a:cs typeface="Tahoma" pitchFamily="34" charset="0"/>
              </a:rPr>
              <a:t>; </a:t>
            </a:r>
          </a:p>
          <a:p>
            <a:pPr algn="just">
              <a:lnSpc>
                <a:spcPct val="150000"/>
              </a:lnSpc>
              <a:buFont typeface="Arial" panose="020B0604020202020204" pitchFamily="34" charset="0"/>
              <a:buNone/>
              <a:defRPr/>
            </a:pPr>
            <a:r>
              <a:rPr lang="en-US" sz="2400" b="1" u="sng" dirty="0" err="1" smtClean="0">
                <a:solidFill>
                  <a:srgbClr val="FF0000"/>
                </a:solidFill>
                <a:latin typeface="Tahoma" pitchFamily="34" charset="0"/>
                <a:ea typeface="ＭＳ Ｐゴシック" pitchFamily="34" charset="-128"/>
                <a:cs typeface="Tahoma" pitchFamily="34" charset="0"/>
              </a:rPr>
              <a:t>Không</a:t>
            </a:r>
            <a:r>
              <a:rPr lang="en-US" sz="2400" b="1" u="sng" dirty="0" smtClean="0">
                <a:solidFill>
                  <a:srgbClr val="FF0000"/>
                </a:solidFill>
                <a:latin typeface="Tahoma" pitchFamily="34" charset="0"/>
                <a:ea typeface="ＭＳ Ｐゴシック" pitchFamily="34" charset="-128"/>
                <a:cs typeface="Tahoma" pitchFamily="34" charset="0"/>
              </a:rPr>
              <a:t> </a:t>
            </a:r>
            <a:r>
              <a:rPr lang="en-US" sz="2400" b="1" u="sng" dirty="0" err="1" smtClean="0">
                <a:solidFill>
                  <a:srgbClr val="FF0000"/>
                </a:solidFill>
                <a:latin typeface="Tahoma" pitchFamily="34" charset="0"/>
                <a:ea typeface="ＭＳ Ｐゴシック" pitchFamily="34" charset="-128"/>
                <a:cs typeface="Tahoma" pitchFamily="34" charset="0"/>
              </a:rPr>
              <a:t>được</a:t>
            </a:r>
            <a:r>
              <a:rPr lang="en-US" sz="2400" b="1" u="sng" dirty="0" smtClean="0">
                <a:solidFill>
                  <a:srgbClr val="FF0000"/>
                </a:solidFill>
                <a:latin typeface="Tahoma" pitchFamily="34" charset="0"/>
                <a:ea typeface="ＭＳ Ｐゴシック" pitchFamily="34" charset="-128"/>
                <a:cs typeface="Tahoma" pitchFamily="34" charset="0"/>
              </a:rPr>
              <a:t>: </a:t>
            </a: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hàng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phần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bộ</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endParaRPr lang="en-US" sz="1800" b="1" dirty="0"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Sử</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dụng</a:t>
            </a:r>
            <a:r>
              <a:rPr lang="en-US" sz="1800" b="1" dirty="0" smtClean="0">
                <a:solidFill>
                  <a:schemeClr val="tx1"/>
                </a:solidFill>
                <a:latin typeface="Tahoma" pitchFamily="34" charset="0"/>
                <a:ea typeface="ＭＳ Ｐゴシック" pitchFamily="34" charset="-128"/>
                <a:cs typeface="Tahoma" pitchFamily="34" charset="0"/>
              </a:rPr>
              <a:t> ô, </a:t>
            </a:r>
            <a:r>
              <a:rPr lang="en-US" sz="1800" b="1" dirty="0" err="1" smtClean="0">
                <a:solidFill>
                  <a:schemeClr val="tx1"/>
                </a:solidFill>
                <a:latin typeface="Tahoma" pitchFamily="34" charset="0"/>
                <a:ea typeface="ＭＳ Ｐゴシック" pitchFamily="34" charset="-128"/>
                <a:cs typeface="Tahoma" pitchFamily="34" charset="0"/>
              </a:rPr>
              <a:t>điện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thoại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động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thiết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bị</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âm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thanh</a:t>
            </a:r>
            <a:endParaRPr lang="en-US" sz="1800" b="1" dirty="0"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Kéo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đẩy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vật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cồng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kềnh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buông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cả</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hai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tay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bằng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bánh</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panose="020B0604020202020204" pitchFamily="34"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7"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 calcmode="lin" valueType="num">
                                      <p:cBhvr additive="base">
                                        <p:cTn id="4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1"/>
          <p:cNvSpPr txBox="1">
            <a:spLocks noChangeArrowheads="1"/>
          </p:cNvSpPr>
          <p:nvPr/>
        </p:nvSpPr>
        <p:spPr bwMode="auto">
          <a:xfrm>
            <a:off x="2362200" y="6096000"/>
            <a:ext cx="4800600" cy="3667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Honda Việt Nam, năm 2015</a:t>
            </a:r>
          </a:p>
        </p:txBody>
      </p:sp>
      <p:grpSp>
        <p:nvGrpSpPr>
          <p:cNvPr id="2" name="Group 12"/>
          <p:cNvGrpSpPr>
            <a:grpSpLocks/>
          </p:cNvGrpSpPr>
          <p:nvPr/>
        </p:nvGrpSpPr>
        <p:grpSpPr bwMode="auto">
          <a:xfrm>
            <a:off x="533400" y="838200"/>
            <a:ext cx="8077200" cy="5181600"/>
            <a:chOff x="609600" y="685800"/>
            <a:chExt cx="8077200" cy="5181278"/>
          </a:xfrm>
        </p:grpSpPr>
        <p:sp>
          <p:nvSpPr>
            <p:cNvPr id="11" name="Cloud Callout 10"/>
            <p:cNvSpPr/>
            <p:nvPr/>
          </p:nvSpPr>
          <p:spPr>
            <a:xfrm>
              <a:off x="609600" y="685800"/>
              <a:ext cx="8077200" cy="4647911"/>
            </a:xfrm>
            <a:prstGeom prst="cloudCallout">
              <a:avLst>
                <a:gd name="adj1" fmla="val 39138"/>
                <a:gd name="adj2" fmla="val 23134"/>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4" name="TextBox 3"/>
            <p:cNvSpPr txBox="1"/>
            <p:nvPr/>
          </p:nvSpPr>
          <p:spPr>
            <a:xfrm>
              <a:off x="1676400" y="1828729"/>
              <a:ext cx="6248400" cy="1733442"/>
            </a:xfrm>
            <a:prstGeom prst="rect">
              <a:avLst/>
            </a:prstGeom>
            <a:noFill/>
          </p:spPr>
          <p:txBody>
            <a:bodyPr>
              <a:spAutoFit/>
            </a:bodyPr>
            <a:lstStyle/>
            <a:p>
              <a:pPr algn="ctr" eaLnBrk="1" hangingPunct="1">
                <a:lnSpc>
                  <a:spcPts val="6400"/>
                </a:lnSpc>
                <a:defRPr/>
              </a:pPr>
              <a:r>
                <a:rPr lang="en-US" sz="4400" b="1" dirty="0">
                  <a:solidFill>
                    <a:srgbClr val="FF0000"/>
                  </a:solidFill>
                  <a:effectLst>
                    <a:outerShdw blurRad="38100" dist="38100" dir="2700000" algn="tl">
                      <a:srgbClr val="C0C0C0"/>
                    </a:outerShdw>
                  </a:effectLst>
                  <a:latin typeface="Tahoma" pitchFamily="34" charset="0"/>
                  <a:cs typeface="Tahoma" pitchFamily="34" charset="0"/>
                </a:rPr>
                <a:t>An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toàn</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giao</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thông</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r>
              <a:br>
                <a:rPr lang="en-US" sz="4400" b="1" dirty="0">
                  <a:solidFill>
                    <a:schemeClr val="bg1"/>
                  </a:solidFill>
                  <a:effectLst>
                    <a:outerShdw blurRad="38100" dist="38100" dir="2700000" algn="tl">
                      <a:srgbClr val="C0C0C0"/>
                    </a:outerShdw>
                  </a:effectLst>
                  <a:latin typeface="Tahoma" pitchFamily="34" charset="0"/>
                  <a:cs typeface="Tahoma" pitchFamily="34" charset="0"/>
                </a:rPr>
              </a:br>
              <a:r>
                <a:rPr lang="en-US" sz="4400" b="1" dirty="0" err="1">
                  <a:solidFill>
                    <a:schemeClr val="bg1"/>
                  </a:solidFill>
                  <a:effectLst>
                    <a:outerShdw blurRad="38100" dist="38100" dir="2700000" algn="tl">
                      <a:srgbClr val="C0C0C0"/>
                    </a:outerShdw>
                  </a:effectLst>
                  <a:latin typeface="Tahoma" pitchFamily="34" charset="0"/>
                  <a:cs typeface="Tahoma" pitchFamily="34" charset="0"/>
                </a:rPr>
                <a:t>cho</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nụ</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cười</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ngày</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mai</a:t>
              </a:r>
              <a:endParaRPr lang="en-US" sz="6000" b="1" dirty="0">
                <a:solidFill>
                  <a:schemeClr val="bg1"/>
                </a:solidFill>
                <a:effectLst>
                  <a:outerShdw blurRad="38100" dist="38100" dir="2700000" algn="tl">
                    <a:srgbClr val="C0C0C0"/>
                  </a:outerShdw>
                </a:effectLst>
                <a:latin typeface="Tahoma" pitchFamily="34" charset="0"/>
                <a:cs typeface="Tahoma" pitchFamily="34" charset="0"/>
              </a:endParaRPr>
            </a:p>
          </p:txBody>
        </p:sp>
        <p:sp>
          <p:nvSpPr>
            <p:cNvPr id="9" name="TextBox 8"/>
            <p:cNvSpPr txBox="1"/>
            <p:nvPr/>
          </p:nvSpPr>
          <p:spPr>
            <a:xfrm>
              <a:off x="609600" y="5405145"/>
              <a:ext cx="7848600" cy="461933"/>
            </a:xfrm>
            <a:prstGeom prst="rect">
              <a:avLst/>
            </a:prstGeom>
            <a:noFill/>
          </p:spPr>
          <p:txBody>
            <a:bodyPr>
              <a:spAutoFit/>
            </a:bodyPr>
            <a:lstStyle/>
            <a:p>
              <a:pPr algn="ctr" eaLnBrk="1" hangingPunct="1">
                <a:defRPr/>
              </a:pP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Dành</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cho</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sinh</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Trung</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phổ</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thông</a:t>
              </a:r>
              <a:endParaRPr lang="en-US" sz="2400" b="1" dirty="0">
                <a:solidFill>
                  <a:srgbClr val="0000FF"/>
                </a:solidFill>
                <a:effectLst>
                  <a:outerShdw blurRad="38100" dist="38100" dir="2700000" algn="tl">
                    <a:srgbClr val="C0C0C0"/>
                  </a:outerShdw>
                </a:effectLst>
                <a:latin typeface="Tahoma" pitchFamily="34" charset="0"/>
                <a:cs typeface="Tahoma" pitchFamily="34" charset="0"/>
              </a:endParaRPr>
            </a:p>
          </p:txBody>
        </p:sp>
      </p:grpSp>
      <p:sp>
        <p:nvSpPr>
          <p:cNvPr id="27652" name="TextBox 11"/>
          <p:cNvSpPr txBox="1">
            <a:spLocks noChangeArrowheads="1"/>
          </p:cNvSpPr>
          <p:nvPr/>
        </p:nvSpPr>
        <p:spPr bwMode="auto">
          <a:xfrm>
            <a:off x="101600" y="6480175"/>
            <a:ext cx="9144000" cy="307975"/>
          </a:xfrm>
          <a:prstGeom prst="rect">
            <a:avLst/>
          </a:prstGeom>
          <a:noFill/>
          <a:ln w="9525">
            <a:noFill/>
            <a:miter lim="800000"/>
            <a:headEnd/>
            <a:tailEnd/>
          </a:ln>
        </p:spPr>
        <p:txBody>
          <a:bodyPr>
            <a:spAutoFit/>
          </a:bodyPr>
          <a:lstStyle/>
          <a:p>
            <a:pPr algn="ctr" eaLnBrk="1" hangingPunct="1"/>
            <a:r>
              <a:rPr lang="en-US" altLang="en-US" sz="1400" b="1" i="1">
                <a:solidFill>
                  <a:srgbClr val="FF0000"/>
                </a:solidFill>
                <a:latin typeface="Tahoma" pitchFamily="34" charset="0"/>
                <a:cs typeface="Tahoma" pitchFamily="34" charset="0"/>
              </a:rPr>
              <a:t>Bản quyền thuộc về Công ty Honda Việt Nam</a:t>
            </a:r>
          </a:p>
        </p:txBody>
      </p:sp>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2</a:t>
            </a:fld>
            <a:endParaRPr lang="en-US" altLang="en-US"/>
          </a:p>
        </p:txBody>
      </p:sp>
      <p:sp>
        <p:nvSpPr>
          <p:cNvPr id="27654" name="TextBox 9"/>
          <p:cNvSpPr txBox="1">
            <a:spLocks noChangeArrowheads="1"/>
          </p:cNvSpPr>
          <p:nvPr/>
        </p:nvSpPr>
        <p:spPr bwMode="auto">
          <a:xfrm>
            <a:off x="76200" y="685800"/>
            <a:ext cx="5029200" cy="461963"/>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bwMode="auto">
          <a:noFill/>
          <a:ln>
            <a:miter lim="800000"/>
            <a:headEnd/>
            <a:tailEnd/>
          </a:ln>
        </p:spPr>
        <p:txBody>
          <a:bodyPr/>
          <a:lstStyle/>
          <a:p>
            <a:fld id="{374AABF5-4ABD-4BB2-8CD3-7C2FA78ACF48}" type="slidenum">
              <a:rPr lang="en-US" altLang="en-US"/>
              <a:pPr/>
              <a:t>20</a:t>
            </a:fld>
            <a:endParaRPr lang="en-US" altLang="en-US"/>
          </a:p>
        </p:txBody>
      </p:sp>
      <p:sp>
        <p:nvSpPr>
          <p:cNvPr id="9" name="Content Placeholder 8"/>
          <p:cNvSpPr>
            <a:spLocks noGrp="1"/>
          </p:cNvSpPr>
          <p:nvPr>
            <p:ph idx="1"/>
          </p:nvPr>
        </p:nvSpPr>
        <p:spPr>
          <a:xfrm>
            <a:off x="457200" y="1600200"/>
            <a:ext cx="8229600" cy="18288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3)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điều</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khiển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ngồi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trên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gắn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điện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điện</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đội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mũ</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bảo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hiểm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cài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quai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đúng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quy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cách</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bwMode="auto">
          <a:noFill/>
          <a:ln>
            <a:miter lim="800000"/>
            <a:headEnd/>
            <a:tailEnd/>
          </a:ln>
        </p:spPr>
        <p:txBody>
          <a:bodyPr/>
          <a:lstStyle/>
          <a:p>
            <a:fld id="{4C88C342-1AF5-4351-AF66-BC9B50CED4C5}" type="slidenum">
              <a:rPr lang="en-US" altLang="en-US"/>
              <a:pPr/>
              <a:t>21</a:t>
            </a:fld>
            <a:endParaRPr lang="en-US" altLang="en-US"/>
          </a:p>
        </p:txBody>
      </p:sp>
      <p:sp>
        <p:nvSpPr>
          <p:cNvPr id="9" name="Content Placeholder 8"/>
          <p:cNvSpPr>
            <a:spLocks noGrp="1"/>
          </p:cNvSpPr>
          <p:nvPr>
            <p:ph idx="1"/>
          </p:nvPr>
        </p:nvSpPr>
        <p:spPr>
          <a:xfrm>
            <a:off x="457200" y="1600200"/>
            <a:ext cx="8229600" cy="28956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4)</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ngồi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trên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gắn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vật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cồng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kềnh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sử</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dụng</a:t>
            </a:r>
            <a:r>
              <a:rPr lang="en-US" sz="1800" b="1" dirty="0" smtClean="0">
                <a:solidFill>
                  <a:schemeClr val="tx1"/>
                </a:solidFill>
                <a:latin typeface="Tahoma" pitchFamily="34" charset="0"/>
                <a:ea typeface="ＭＳ Ｐゴシック" pitchFamily="34" charset="-128"/>
                <a:cs typeface="Tahoma" pitchFamily="34" charset="0"/>
              </a:rPr>
              <a:t> ô,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kéo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đẩy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đứng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yên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giá</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đèo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hàng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ngồi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tay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lái</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i="1" dirty="0" smtClean="0">
                <a:solidFill>
                  <a:schemeClr val="tx1"/>
                </a:solidFill>
                <a:latin typeface="Tahoma" pitchFamily="34" charset="0"/>
                <a:ea typeface="ＭＳ Ｐゴシック" pitchFamily="34" charset="-128"/>
                <a:cs typeface="Tahoma" pitchFamily="34" charset="0"/>
              </a:rPr>
              <a:t>                                   (Theo </a:t>
            </a:r>
            <a:r>
              <a:rPr lang="en-US" sz="1800" i="1" dirty="0" err="1" smtClean="0">
                <a:solidFill>
                  <a:schemeClr val="tx1"/>
                </a:solidFill>
                <a:latin typeface="Tahoma" pitchFamily="34" charset="0"/>
                <a:ea typeface="ＭＳ Ｐゴシック" pitchFamily="34" charset="-128"/>
                <a:cs typeface="Tahoma" pitchFamily="34" charset="0"/>
              </a:rPr>
              <a:t>Luật</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Giao</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thông</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đường</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bộ</a:t>
            </a:r>
            <a:r>
              <a:rPr lang="en-US" sz="1800" i="1" dirty="0" smtClean="0">
                <a:solidFill>
                  <a:schemeClr val="tx1"/>
                </a:solidFill>
                <a:latin typeface="Tahoma" pitchFamily="34" charset="0"/>
                <a:ea typeface="ＭＳ Ｐゴシック" pitchFamily="34" charset="-128"/>
                <a:cs typeface="Tahoma" pitchFamily="34" charset="0"/>
              </a:rPr>
              <a:t> 2008)</a:t>
            </a:r>
          </a:p>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smtClean="0">
                <a:solidFill>
                  <a:schemeClr val="bg1"/>
                </a:solidFill>
                <a:latin typeface="Tahoma" pitchFamily="34" charset="0"/>
                <a:cs typeface="Tahoma" pitchFamily="34" charset="0"/>
              </a:rPr>
              <a:t>giao</a:t>
            </a:r>
            <a:r>
              <a:rPr lang="en-US" sz="2000" b="1" dirty="0" smtClean="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46083" name="TextBox 4"/>
          <p:cNvSpPr txBox="1">
            <a:spLocks noChangeArrowheads="1"/>
          </p:cNvSpPr>
          <p:nvPr/>
        </p:nvSpPr>
        <p:spPr bwMode="auto">
          <a:xfrm>
            <a:off x="914400" y="1447800"/>
            <a:ext cx="7239000" cy="5334000"/>
          </a:xfrm>
          <a:prstGeom prst="rect">
            <a:avLst/>
          </a:prstGeom>
          <a:noFill/>
          <a:ln w="9525">
            <a:solidFill>
              <a:srgbClr val="FF0000"/>
            </a:solidFill>
            <a:miter lim="800000"/>
            <a:headEnd/>
            <a:tailEnd/>
          </a:ln>
        </p:spPr>
        <p:txBody>
          <a:bodyPr anchor="ctr"/>
          <a:lstStyle/>
          <a:p>
            <a:pPr eaLnBrk="1" hangingPunct="1">
              <a:lnSpc>
                <a:spcPct val="150000"/>
              </a:lnSpc>
            </a:pPr>
            <a:endParaRPr lang="en-US" altLang="en-US" b="1">
              <a:solidFill>
                <a:srgbClr val="0000FF"/>
              </a:solidFill>
              <a:latin typeface="Tahoma" pitchFamily="34" charset="0"/>
              <a:cs typeface="Tahoma" pitchFamily="34" charset="0"/>
            </a:endParaRPr>
          </a:p>
          <a:p>
            <a:pPr eaLnBrk="1" hangingPunct="1">
              <a:lnSpc>
                <a:spcPct val="150000"/>
              </a:lnSpc>
            </a:pPr>
            <a:endParaRPr lang="en-US" altLang="en-US" b="1">
              <a:latin typeface="Tahoma" pitchFamily="34" charset="0"/>
              <a:cs typeface="Tahoma" pitchFamily="34" charset="0"/>
            </a:endParaRPr>
          </a:p>
        </p:txBody>
      </p:sp>
      <p:sp>
        <p:nvSpPr>
          <p:cNvPr id="59396" name="Slide Number Placeholder 5"/>
          <p:cNvSpPr>
            <a:spLocks noGrp="1"/>
          </p:cNvSpPr>
          <p:nvPr>
            <p:ph type="sldNum" sz="quarter" idx="12"/>
          </p:nvPr>
        </p:nvSpPr>
        <p:spPr bwMode="auto">
          <a:xfrm>
            <a:off x="6553200" y="6416675"/>
            <a:ext cx="2133600" cy="365125"/>
          </a:xfrm>
          <a:noFill/>
          <a:ln>
            <a:miter lim="800000"/>
            <a:headEnd/>
            <a:tailEnd/>
          </a:ln>
        </p:spPr>
        <p:txBody>
          <a:bodyPr/>
          <a:lstStyle/>
          <a:p>
            <a:fld id="{11F318D3-698A-47DA-A267-4450C07721EF}" type="slidenum">
              <a:rPr lang="en-US" altLang="en-US"/>
              <a:pPr/>
              <a:t>22</a:t>
            </a:fld>
            <a:endParaRPr lang="en-US" altLang="en-US"/>
          </a:p>
        </p:txBody>
      </p:sp>
      <p:sp>
        <p:nvSpPr>
          <p:cNvPr id="46085" name="TextBox 10"/>
          <p:cNvSpPr txBox="1">
            <a:spLocks noChangeArrowheads="1"/>
          </p:cNvSpPr>
          <p:nvPr/>
        </p:nvSpPr>
        <p:spPr bwMode="auto">
          <a:xfrm>
            <a:off x="406400" y="685800"/>
            <a:ext cx="8686800" cy="708025"/>
          </a:xfrm>
          <a:prstGeom prst="rect">
            <a:avLst/>
          </a:prstGeom>
          <a:noFill/>
          <a:ln w="9525">
            <a:noFill/>
            <a:miter lim="800000"/>
            <a:headEnd/>
            <a:tailEnd/>
          </a:ln>
        </p:spPr>
        <p:txBody>
          <a:bodyPr>
            <a:spAutoFit/>
          </a:bodyPr>
          <a:lstStyle/>
          <a:p>
            <a:pPr marL="457200" indent="-457200" eaLnBrk="1" hangingPunct="1">
              <a:spcBef>
                <a:spcPct val="50000"/>
              </a:spcBef>
            </a:pPr>
            <a:r>
              <a:rPr lang="en-US" altLang="en-US" sz="2000" b="1" dirty="0">
                <a:solidFill>
                  <a:srgbClr val="254061"/>
                </a:solidFill>
                <a:latin typeface="Tahoma" pitchFamily="34" charset="0"/>
                <a:cs typeface="Tahoma" pitchFamily="34" charset="0"/>
              </a:rPr>
              <a:t>1) </a:t>
            </a:r>
            <a:r>
              <a:rPr lang="en-US" altLang="en-US" sz="2000" b="1" dirty="0" err="1">
                <a:solidFill>
                  <a:srgbClr val="254061"/>
                </a:solidFill>
                <a:latin typeface="Tahoma" pitchFamily="34" charset="0"/>
                <a:cs typeface="Tahoma" pitchFamily="34" charset="0"/>
              </a:rPr>
              <a:t>Hãy</a:t>
            </a:r>
            <a:r>
              <a:rPr lang="en-US" altLang="en-US" sz="2000" b="1" dirty="0">
                <a:solidFill>
                  <a:srgbClr val="254061"/>
                </a:solidFill>
                <a:latin typeface="Tahoma" pitchFamily="34" charset="0"/>
                <a:cs typeface="Tahoma" pitchFamily="34" charset="0"/>
              </a:rPr>
              <a:t> chỉ </a:t>
            </a:r>
            <a:r>
              <a:rPr lang="en-US" altLang="en-US" sz="2000" b="1" dirty="0" err="1">
                <a:solidFill>
                  <a:srgbClr val="254061"/>
                </a:solidFill>
                <a:latin typeface="Tahoma" pitchFamily="34" charset="0"/>
                <a:cs typeface="Tahoma" pitchFamily="34" charset="0"/>
              </a:rPr>
              <a:t>ra</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những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lỗi</a:t>
            </a:r>
            <a:r>
              <a:rPr lang="en-US" altLang="en-US" sz="2000" b="1" dirty="0">
                <a:solidFill>
                  <a:srgbClr val="254061"/>
                </a:solidFill>
                <a:latin typeface="Tahoma" pitchFamily="34" charset="0"/>
                <a:cs typeface="Tahoma" pitchFamily="34" charset="0"/>
              </a:rPr>
              <a:t> vi </a:t>
            </a:r>
            <a:r>
              <a:rPr lang="en-US" altLang="en-US" sz="2000" b="1" dirty="0" err="1">
                <a:solidFill>
                  <a:srgbClr val="254061"/>
                </a:solidFill>
                <a:latin typeface="Tahoma" pitchFamily="34" charset="0"/>
                <a:cs typeface="Tahoma" pitchFamily="34" charset="0"/>
              </a:rPr>
              <a:t>phạm</a:t>
            </a:r>
            <a:r>
              <a:rPr lang="en-US" altLang="en-US" sz="2000" b="1" dirty="0">
                <a:solidFill>
                  <a:srgbClr val="254061"/>
                </a:solidFill>
                <a:latin typeface="Tahoma" pitchFamily="34" charset="0"/>
                <a:cs typeface="Tahoma" pitchFamily="34" charset="0"/>
              </a:rPr>
              <a:t> </a:t>
            </a:r>
            <a:r>
              <a:rPr lang="en-US" altLang="en-US" sz="2000" b="1" dirty="0" smtClean="0">
                <a:solidFill>
                  <a:srgbClr val="254061"/>
                </a:solidFill>
                <a:latin typeface="Tahoma" pitchFamily="34" charset="0"/>
                <a:cs typeface="Tahoma" pitchFamily="34" charset="0"/>
              </a:rPr>
              <a:t>an </a:t>
            </a:r>
            <a:r>
              <a:rPr lang="en-US" altLang="en-US" sz="2000" b="1" dirty="0" err="1" smtClean="0">
                <a:solidFill>
                  <a:srgbClr val="254061"/>
                </a:solidFill>
                <a:latin typeface="Tahoma" pitchFamily="34" charset="0"/>
                <a:cs typeface="Tahoma" pitchFamily="34" charset="0"/>
              </a:rPr>
              <a:t>toàn</a:t>
            </a:r>
            <a:r>
              <a:rPr lang="en-US" altLang="en-US" sz="2000" b="1" dirty="0" smtClean="0">
                <a:solidFill>
                  <a:srgbClr val="254061"/>
                </a:solidFill>
                <a:latin typeface="Tahoma" pitchFamily="34" charset="0"/>
                <a:cs typeface="Tahoma" pitchFamily="34" charset="0"/>
              </a:rPr>
              <a:t> </a:t>
            </a:r>
            <a:r>
              <a:rPr lang="en-US" altLang="en-US" sz="2000" b="1" dirty="0" err="1" smtClean="0">
                <a:solidFill>
                  <a:srgbClr val="254061"/>
                </a:solidFill>
                <a:latin typeface="Tahoma" pitchFamily="34" charset="0"/>
                <a:cs typeface="Tahoma" pitchFamily="34" charset="0"/>
              </a:rPr>
              <a:t>giao</a:t>
            </a:r>
            <a:r>
              <a:rPr lang="en-US" altLang="en-US" sz="2000" b="1" dirty="0" smtClean="0">
                <a:solidFill>
                  <a:srgbClr val="254061"/>
                </a:solidFill>
                <a:latin typeface="Tahoma" pitchFamily="34" charset="0"/>
                <a:cs typeface="Tahoma" pitchFamily="34" charset="0"/>
              </a:rPr>
              <a:t> </a:t>
            </a:r>
            <a:r>
              <a:rPr lang="en-US" altLang="en-US" sz="2000" b="1" dirty="0" err="1" smtClean="0">
                <a:solidFill>
                  <a:srgbClr val="254061"/>
                </a:solidFill>
                <a:latin typeface="Tahoma" pitchFamily="34" charset="0"/>
                <a:cs typeface="Tahoma" pitchFamily="34" charset="0"/>
              </a:rPr>
              <a:t>thông</a:t>
            </a:r>
            <a:r>
              <a:rPr lang="en-US" altLang="en-US" sz="2000" b="1" dirty="0" smtClean="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của</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những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người</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trong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ảnh</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dưới</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đây</a:t>
            </a:r>
            <a:r>
              <a:rPr lang="en-US" altLang="en-US" sz="2000" b="1" dirty="0">
                <a:solidFill>
                  <a:srgbClr val="254061"/>
                </a:solidFill>
                <a:latin typeface="Tahoma" pitchFamily="34" charset="0"/>
                <a:cs typeface="Tahoma" pitchFamily="34" charset="0"/>
              </a:rPr>
              <a:t>:</a:t>
            </a:r>
          </a:p>
        </p:txBody>
      </p:sp>
      <p:sp>
        <p:nvSpPr>
          <p:cNvPr id="46087" name="TextBox 7"/>
          <p:cNvSpPr txBox="1">
            <a:spLocks noChangeArrowheads="1"/>
          </p:cNvSpPr>
          <p:nvPr/>
        </p:nvSpPr>
        <p:spPr bwMode="auto">
          <a:xfrm>
            <a:off x="1123950" y="3619500"/>
            <a:ext cx="3048000" cy="369888"/>
          </a:xfrm>
          <a:prstGeom prst="rect">
            <a:avLst/>
          </a:prstGeom>
          <a:noFill/>
          <a:ln w="9525">
            <a:noFill/>
            <a:miter lim="800000"/>
            <a:headEnd/>
            <a:tailEnd/>
          </a:ln>
        </p:spPr>
        <p:txBody>
          <a:bodyPr>
            <a:spAutoFit/>
          </a:bodyPr>
          <a:lstStyle/>
          <a:p>
            <a:pPr algn="ctr" eaLnBrk="1" hangingPunct="1"/>
            <a:r>
              <a:rPr lang="en-US" altLang="en-US" u="sng"/>
              <a:t>antoangiaothong.gov.vn</a:t>
            </a:r>
          </a:p>
        </p:txBody>
      </p:sp>
      <p:sp>
        <p:nvSpPr>
          <p:cNvPr id="46089" name="TextBox 7"/>
          <p:cNvSpPr txBox="1">
            <a:spLocks noChangeArrowheads="1"/>
          </p:cNvSpPr>
          <p:nvPr/>
        </p:nvSpPr>
        <p:spPr bwMode="auto">
          <a:xfrm>
            <a:off x="4933950" y="3581400"/>
            <a:ext cx="3048000" cy="369888"/>
          </a:xfrm>
          <a:prstGeom prst="rect">
            <a:avLst/>
          </a:prstGeom>
          <a:noFill/>
          <a:ln w="9525">
            <a:noFill/>
            <a:miter lim="800000"/>
            <a:headEnd/>
            <a:tailEnd/>
          </a:ln>
        </p:spPr>
        <p:txBody>
          <a:bodyPr>
            <a:spAutoFit/>
          </a:bodyPr>
          <a:lstStyle/>
          <a:p>
            <a:pPr algn="ctr" eaLnBrk="1" hangingPunct="1"/>
            <a:r>
              <a:rPr lang="en-US" altLang="en-US" u="sng"/>
              <a:t>baoquangninh.com.vn</a:t>
            </a:r>
          </a:p>
        </p:txBody>
      </p:sp>
      <p:grpSp>
        <p:nvGrpSpPr>
          <p:cNvPr id="3" name="Group 13"/>
          <p:cNvGrpSpPr>
            <a:grpSpLocks/>
          </p:cNvGrpSpPr>
          <p:nvPr/>
        </p:nvGrpSpPr>
        <p:grpSpPr bwMode="auto">
          <a:xfrm>
            <a:off x="1104900" y="4095750"/>
            <a:ext cx="3095625" cy="2659063"/>
            <a:chOff x="1104900" y="4095750"/>
            <a:chExt cx="3095625" cy="2659063"/>
          </a:xfrm>
        </p:grpSpPr>
        <p:sp>
          <p:nvSpPr>
            <p:cNvPr id="59406" name="TextBox 7"/>
            <p:cNvSpPr txBox="1">
              <a:spLocks noChangeArrowheads="1"/>
            </p:cNvSpPr>
            <p:nvPr/>
          </p:nvSpPr>
          <p:spPr bwMode="auto">
            <a:xfrm>
              <a:off x="1104900" y="6386513"/>
              <a:ext cx="3048000" cy="368300"/>
            </a:xfrm>
            <a:prstGeom prst="rect">
              <a:avLst/>
            </a:prstGeom>
            <a:noFill/>
            <a:ln w="9525">
              <a:noFill/>
              <a:miter lim="800000"/>
              <a:headEnd/>
              <a:tailEnd/>
            </a:ln>
          </p:spPr>
          <p:txBody>
            <a:bodyPr>
              <a:spAutoFit/>
            </a:bodyPr>
            <a:lstStyle/>
            <a:p>
              <a:pPr algn="ctr" eaLnBrk="1" hangingPunct="1"/>
              <a:r>
                <a:rPr lang="en-US" altLang="en-US" u="sng"/>
                <a:t>nld.com.vn</a:t>
              </a:r>
            </a:p>
          </p:txBody>
        </p:sp>
        <p:pic>
          <p:nvPicPr>
            <p:cNvPr id="59407" name="Picture 15" descr="D:\HOANG MAI LINH\Teen\BOOK\Noi dung chinh sua\xe dap cho qua tai.jpg"/>
            <p:cNvPicPr>
              <a:picLocks noChangeAspect="1" noChangeArrowheads="1"/>
            </p:cNvPicPr>
            <p:nvPr/>
          </p:nvPicPr>
          <p:blipFill>
            <a:blip r:embed="rId3" cstate="print"/>
            <a:srcRect/>
            <a:stretch>
              <a:fillRect/>
            </a:stretch>
          </p:blipFill>
          <p:spPr bwMode="auto">
            <a:xfrm>
              <a:off x="1152525" y="4095750"/>
              <a:ext cx="3048000" cy="2286000"/>
            </a:xfrm>
            <a:prstGeom prst="rect">
              <a:avLst/>
            </a:prstGeom>
            <a:noFill/>
            <a:ln w="9525">
              <a:solidFill>
                <a:schemeClr val="accent1"/>
              </a:solidFill>
              <a:miter lim="800000"/>
              <a:headEnd/>
              <a:tailEnd/>
            </a:ln>
          </p:spPr>
        </p:pic>
      </p:grpSp>
      <p:sp>
        <p:nvSpPr>
          <p:cNvPr id="59404" name="TextBox 7"/>
          <p:cNvSpPr txBox="1">
            <a:spLocks noChangeArrowheads="1"/>
          </p:cNvSpPr>
          <p:nvPr/>
        </p:nvSpPr>
        <p:spPr bwMode="auto">
          <a:xfrm>
            <a:off x="4927600" y="6411909"/>
            <a:ext cx="3048000" cy="369888"/>
          </a:xfrm>
          <a:prstGeom prst="rect">
            <a:avLst/>
          </a:prstGeom>
          <a:noFill/>
          <a:ln w="9525">
            <a:noFill/>
            <a:miter lim="800000"/>
            <a:headEnd/>
            <a:tailEnd/>
          </a:ln>
        </p:spPr>
        <p:txBody>
          <a:bodyPr>
            <a:spAutoFit/>
          </a:bodyPr>
          <a:lstStyle/>
          <a:p>
            <a:pPr algn="ctr" eaLnBrk="1" hangingPunct="1"/>
            <a:r>
              <a:rPr lang="en-US" altLang="en-US" u="sng"/>
              <a:t>hanoimoi.com.vn</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38225" y="1548250"/>
            <a:ext cx="3162300" cy="211455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94262" y="1524000"/>
            <a:ext cx="3114675" cy="2095500"/>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49976" y="4067175"/>
            <a:ext cx="3152775" cy="2295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animEffect transition="in" filter="fade">
                                      <p:cBhvr>
                                        <p:cTn id="7" dur="2000"/>
                                        <p:tgtEl>
                                          <p:spTgt spid="460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down)">
                                      <p:cBhvr>
                                        <p:cTn id="12" dur="500"/>
                                        <p:tgtEl>
                                          <p:spTgt spid="4608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wipe(down)">
                                      <p:cBhvr>
                                        <p:cTn id="18" dur="500"/>
                                        <p:tgtEl>
                                          <p:spTgt spid="4608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089"/>
                                        </p:tgtEl>
                                        <p:attrNameLst>
                                          <p:attrName>style.visibility</p:attrName>
                                        </p:attrNameLst>
                                      </p:cBhvr>
                                      <p:to>
                                        <p:strVal val="visible"/>
                                      </p:to>
                                    </p:set>
                                    <p:animEffect transition="in" filter="wipe(down)">
                                      <p:cBhvr>
                                        <p:cTn id="26" dur="500"/>
                                        <p:tgtEl>
                                          <p:spTgt spid="4608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9404"/>
                                        </p:tgtEl>
                                        <p:attrNameLst>
                                          <p:attrName>style.visibility</p:attrName>
                                        </p:attrNameLst>
                                      </p:cBhvr>
                                      <p:to>
                                        <p:strVal val="visible"/>
                                      </p:to>
                                    </p:set>
                                    <p:animEffect transition="in" filter="wipe(down)">
                                      <p:cBhvr>
                                        <p:cTn id="39"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P spid="46085" grpId="0" build="allAtOnce"/>
      <p:bldP spid="46087" grpId="0"/>
      <p:bldP spid="46089" grpId="0"/>
      <p:bldP spid="594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bwMode="auto">
          <a:noFill/>
          <a:ln>
            <a:miter lim="800000"/>
            <a:headEnd/>
            <a:tailEnd/>
          </a:ln>
        </p:spPr>
        <p:txBody>
          <a:bodyPr/>
          <a:lstStyle/>
          <a:p>
            <a:fld id="{B246EBC0-702B-4ECA-86F0-4F5011997153}" type="slidenum">
              <a:rPr lang="en-US" altLang="en-US"/>
              <a:pPr/>
              <a:t>23</a:t>
            </a:fld>
            <a:endParaRPr lang="en-US" altLang="en-US"/>
          </a:p>
        </p:txBody>
      </p:sp>
      <p:sp>
        <p:nvSpPr>
          <p:cNvPr id="47107" name="Rectangle 2"/>
          <p:cNvSpPr>
            <a:spLocks noChangeArrowheads="1"/>
          </p:cNvSpPr>
          <p:nvPr/>
        </p:nvSpPr>
        <p:spPr bwMode="auto">
          <a:xfrm>
            <a:off x="533400" y="1371600"/>
            <a:ext cx="8001000" cy="3000375"/>
          </a:xfrm>
          <a:prstGeom prst="rect">
            <a:avLst/>
          </a:prstGeom>
          <a:noFill/>
          <a:ln w="22225">
            <a:solidFill>
              <a:srgbClr val="800000"/>
            </a:solidFill>
            <a:miter lim="800000"/>
            <a:headEnd/>
            <a:tailEnd/>
          </a:ln>
        </p:spPr>
        <p:txBody>
          <a:bodyPr>
            <a:spAutoFit/>
          </a:bodyPr>
          <a:lstStyle/>
          <a:p>
            <a:pPr eaLnBrk="1" hangingPunct="1">
              <a:lnSpc>
                <a:spcPct val="150000"/>
              </a:lnSpc>
            </a:pPr>
            <a:r>
              <a:rPr lang="en-US" altLang="en-US" b="1">
                <a:latin typeface="Tahoma" pitchFamily="34" charset="0"/>
                <a:cs typeface="Tahoma" pitchFamily="34" charset="0"/>
              </a:rPr>
              <a:t>  A. Dương sử dụng ô  che mưa ngồi sau xe đạp của Hà.</a:t>
            </a:r>
          </a:p>
          <a:p>
            <a:pPr eaLnBrk="1" hangingPunct="1">
              <a:lnSpc>
                <a:spcPct val="150000"/>
              </a:lnSpc>
            </a:pPr>
            <a:r>
              <a:rPr lang="en-US" altLang="en-US" b="1">
                <a:latin typeface="Tahoma" pitchFamily="34" charset="0"/>
                <a:cs typeface="Tahoma" pitchFamily="34" charset="0"/>
              </a:rPr>
              <a:t>  B. Bình và các bạn đi xe đạp  vào phần đường dành cho người đi</a:t>
            </a:r>
          </a:p>
          <a:p>
            <a:pPr eaLnBrk="1" hangingPunct="1">
              <a:lnSpc>
                <a:spcPct val="150000"/>
              </a:lnSpc>
            </a:pPr>
            <a:r>
              <a:rPr lang="en-US" altLang="en-US" b="1">
                <a:latin typeface="Tahoma" pitchFamily="34" charset="0"/>
                <a:cs typeface="Tahoma" pitchFamily="34" charset="0"/>
              </a:rPr>
              <a:t>      bộ và trên vỉa hè.</a:t>
            </a:r>
          </a:p>
          <a:p>
            <a:pPr eaLnBrk="1" hangingPunct="1">
              <a:lnSpc>
                <a:spcPct val="150000"/>
              </a:lnSpc>
            </a:pPr>
            <a:r>
              <a:rPr lang="en-US" altLang="en-US" b="1">
                <a:latin typeface="Tahoma" pitchFamily="34" charset="0"/>
                <a:cs typeface="Tahoma" pitchFamily="34" charset="0"/>
              </a:rPr>
              <a:t>  C. Tùng và các bạn đi xe  đạp điện dàn hàng ngang, vừa đi vừa trò</a:t>
            </a:r>
          </a:p>
          <a:p>
            <a:pPr eaLnBrk="1" hangingPunct="1">
              <a:lnSpc>
                <a:spcPct val="150000"/>
              </a:lnSpc>
            </a:pPr>
            <a:r>
              <a:rPr lang="en-US" altLang="en-US" b="1">
                <a:latin typeface="Tahoma" pitchFamily="34" charset="0"/>
                <a:cs typeface="Tahoma" pitchFamily="34" charset="0"/>
              </a:rPr>
              <a:t>      chuyện rất rôm rả.</a:t>
            </a:r>
          </a:p>
          <a:p>
            <a:pPr eaLnBrk="1" hangingPunct="1">
              <a:lnSpc>
                <a:spcPct val="150000"/>
              </a:lnSpc>
            </a:pPr>
            <a:r>
              <a:rPr lang="en-US" altLang="en-US" b="1">
                <a:latin typeface="Tahoma" pitchFamily="34" charset="0"/>
                <a:cs typeface="Tahoma" pitchFamily="34" charset="0"/>
              </a:rPr>
              <a:t>  D. Hương dừng xe đạp lại trước vạch kẻ dành cho người đi bộ khi </a:t>
            </a:r>
          </a:p>
          <a:p>
            <a:pPr eaLnBrk="1" hangingPunct="1">
              <a:lnSpc>
                <a:spcPct val="150000"/>
              </a:lnSpc>
            </a:pPr>
            <a:r>
              <a:rPr lang="en-US" altLang="en-US" b="1">
                <a:latin typeface="Tahoma" pitchFamily="34" charset="0"/>
                <a:cs typeface="Tahoma" pitchFamily="34" charset="0"/>
              </a:rPr>
              <a:t>      gặp nhóm học sinh đi bộ đi qua đường.</a:t>
            </a:r>
          </a:p>
        </p:txBody>
      </p:sp>
      <p:sp>
        <p:nvSpPr>
          <p:cNvPr id="5" name="Rectangle 4"/>
          <p:cNvSpPr/>
          <p:nvPr/>
        </p:nvSpPr>
        <p:spPr>
          <a:xfrm>
            <a:off x="457200" y="609600"/>
            <a:ext cx="8229600" cy="554038"/>
          </a:xfrm>
          <a:prstGeom prst="rect">
            <a:avLst/>
          </a:prstGeom>
        </p:spPr>
        <p:txBody>
          <a:bodyPr>
            <a:spAutoFit/>
          </a:bodyPr>
          <a:lstStyle/>
          <a:p>
            <a:pPr eaLnBrk="1" hangingPunct="1">
              <a:lnSpc>
                <a:spcPct val="150000"/>
              </a:lnSpc>
              <a:defRPr/>
            </a:pPr>
            <a:r>
              <a:rPr lang="en-US" sz="2000" b="1" dirty="0">
                <a:solidFill>
                  <a:schemeClr val="accent1">
                    <a:lumMod val="50000"/>
                  </a:schemeClr>
                </a:solidFill>
                <a:latin typeface="Tahoma" pitchFamily="34" charset="0"/>
                <a:cs typeface="Tahoma" pitchFamily="34" charset="0"/>
              </a:rPr>
              <a:t>2) </a:t>
            </a:r>
            <a:r>
              <a:rPr lang="en-US" sz="2000" b="1" dirty="0" err="1">
                <a:solidFill>
                  <a:schemeClr val="accent1">
                    <a:lumMod val="50000"/>
                  </a:schemeClr>
                </a:solidFill>
                <a:latin typeface="Tahoma" pitchFamily="34" charset="0"/>
                <a:cs typeface="Tahoma" pitchFamily="34" charset="0"/>
              </a:rPr>
              <a:t>Hành</a:t>
            </a:r>
            <a:r>
              <a:rPr lang="en-US" sz="2000" b="1" dirty="0">
                <a:solidFill>
                  <a:schemeClr val="accent1">
                    <a:lumMod val="50000"/>
                  </a:schemeClr>
                </a:solidFill>
                <a:latin typeface="Tahoma" pitchFamily="34" charset="0"/>
                <a:cs typeface="Tahoma" pitchFamily="34" charset="0"/>
              </a:rPr>
              <a:t> vi </a:t>
            </a:r>
            <a:r>
              <a:rPr lang="en-US" sz="2000" b="1" dirty="0" err="1">
                <a:solidFill>
                  <a:schemeClr val="accent1">
                    <a:lumMod val="50000"/>
                  </a:schemeClr>
                </a:solidFill>
                <a:latin typeface="Tahoma" pitchFamily="34" charset="0"/>
                <a:cs typeface="Tahoma" pitchFamily="34" charset="0"/>
              </a:rPr>
              <a:t>nào</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dưới</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đây</a:t>
            </a:r>
            <a:r>
              <a:rPr lang="en-US" sz="2000" b="1" dirty="0">
                <a:solidFill>
                  <a:schemeClr val="accent1">
                    <a:lumMod val="50000"/>
                  </a:schemeClr>
                </a:solidFill>
                <a:latin typeface="Tahoma" pitchFamily="34" charset="0"/>
                <a:cs typeface="Tahoma" pitchFamily="34" charset="0"/>
              </a:rPr>
              <a:t> vi </a:t>
            </a:r>
            <a:r>
              <a:rPr lang="en-US" sz="2000" b="1" dirty="0" err="1">
                <a:solidFill>
                  <a:schemeClr val="accent1">
                    <a:lumMod val="50000"/>
                  </a:schemeClr>
                </a:solidFill>
                <a:latin typeface="Tahoma" pitchFamily="34" charset="0"/>
                <a:cs typeface="Tahoma" pitchFamily="34" charset="0"/>
              </a:rPr>
              <a:t>phạm</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Luật</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Giao</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thông</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đường</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bộ</a:t>
            </a:r>
            <a:r>
              <a:rPr lang="en-US" sz="2000" b="1" dirty="0">
                <a:solidFill>
                  <a:schemeClr val="accent1">
                    <a:lumMod val="50000"/>
                  </a:schemeClr>
                </a:solidFill>
                <a:latin typeface="Tahoma" pitchFamily="34" charset="0"/>
                <a:cs typeface="Tahoma" pitchFamily="34" charset="0"/>
              </a:rPr>
              <a:t> ?</a:t>
            </a:r>
          </a:p>
        </p:txBody>
      </p:sp>
      <p:sp>
        <p:nvSpPr>
          <p:cNvPr id="61445"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bg/>
                                          </p:spTgt>
                                        </p:tgtEl>
                                        <p:attrNameLst>
                                          <p:attrName>style.visibility</p:attrName>
                                        </p:attrNameLst>
                                      </p:cBhvr>
                                      <p:to>
                                        <p:strVal val="visible"/>
                                      </p:to>
                                    </p:set>
                                    <p:animEffect transition="in" filter="fade">
                                      <p:cBhvr>
                                        <p:cTn id="12" dur="2000"/>
                                        <p:tgtEl>
                                          <p:spTgt spid="4710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107">
                                            <p:txEl>
                                              <p:pRg st="0" end="0"/>
                                            </p:txEl>
                                          </p:spTgt>
                                        </p:tgtEl>
                                        <p:attrNameLst>
                                          <p:attrName>style.visibility</p:attrName>
                                        </p:attrNameLst>
                                      </p:cBhvr>
                                      <p:to>
                                        <p:strVal val="visible"/>
                                      </p:to>
                                    </p:set>
                                    <p:animEffect transition="in" filter="fade">
                                      <p:cBhvr>
                                        <p:cTn id="15" dur="2000"/>
                                        <p:tgtEl>
                                          <p:spTgt spid="4710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Effect transition="in" filter="fade">
                                      <p:cBhvr>
                                        <p:cTn id="18" dur="2000"/>
                                        <p:tgtEl>
                                          <p:spTgt spid="4710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107">
                                            <p:txEl>
                                              <p:pRg st="2" end="2"/>
                                            </p:txEl>
                                          </p:spTgt>
                                        </p:tgtEl>
                                        <p:attrNameLst>
                                          <p:attrName>style.visibility</p:attrName>
                                        </p:attrNameLst>
                                      </p:cBhvr>
                                      <p:to>
                                        <p:strVal val="visible"/>
                                      </p:to>
                                    </p:set>
                                    <p:animEffect transition="in" filter="fade">
                                      <p:cBhvr>
                                        <p:cTn id="21" dur="2000"/>
                                        <p:tgtEl>
                                          <p:spTgt spid="4710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107">
                                            <p:txEl>
                                              <p:pRg st="3" end="3"/>
                                            </p:txEl>
                                          </p:spTgt>
                                        </p:tgtEl>
                                        <p:attrNameLst>
                                          <p:attrName>style.visibility</p:attrName>
                                        </p:attrNameLst>
                                      </p:cBhvr>
                                      <p:to>
                                        <p:strVal val="visible"/>
                                      </p:to>
                                    </p:set>
                                    <p:animEffect transition="in" filter="fade">
                                      <p:cBhvr>
                                        <p:cTn id="24" dur="2000"/>
                                        <p:tgtEl>
                                          <p:spTgt spid="47107">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fade">
                                      <p:cBhvr>
                                        <p:cTn id="27" dur="2000"/>
                                        <p:tgtEl>
                                          <p:spTgt spid="47107">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107">
                                            <p:txEl>
                                              <p:pRg st="5" end="5"/>
                                            </p:txEl>
                                          </p:spTgt>
                                        </p:tgtEl>
                                        <p:attrNameLst>
                                          <p:attrName>style.visibility</p:attrName>
                                        </p:attrNameLst>
                                      </p:cBhvr>
                                      <p:to>
                                        <p:strVal val="visible"/>
                                      </p:to>
                                    </p:set>
                                    <p:animEffect transition="in" filter="fade">
                                      <p:cBhvr>
                                        <p:cTn id="30" dur="2000"/>
                                        <p:tgtEl>
                                          <p:spTgt spid="47107">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107">
                                            <p:txEl>
                                              <p:pRg st="6" end="6"/>
                                            </p:txEl>
                                          </p:spTgt>
                                        </p:tgtEl>
                                        <p:attrNameLst>
                                          <p:attrName>style.visibility</p:attrName>
                                        </p:attrNameLst>
                                      </p:cBhvr>
                                      <p:to>
                                        <p:strVal val="visible"/>
                                      </p:to>
                                    </p:set>
                                    <p:animEffect transition="in" filter="fade">
                                      <p:cBhvr>
                                        <p:cTn id="33" dur="20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allAtOnce" animBg="1"/>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09600" y="1143000"/>
            <a:ext cx="8153400" cy="4343400"/>
          </a:xfrm>
          <a:prstGeom prst="rect">
            <a:avLst/>
          </a:prstGeom>
          <a:noFill/>
          <a:ln w="22225">
            <a:solidFill>
              <a:srgbClr val="800000"/>
            </a:solidFill>
            <a:miter lim="800000"/>
            <a:headEnd/>
            <a:tailEnd/>
          </a:ln>
        </p:spPr>
        <p:txBody>
          <a:bodyPr anchor="ctr"/>
          <a:lstStyle/>
          <a:p>
            <a:pPr marL="342900" indent="-342900" eaLnBrk="1" hangingPunct="1">
              <a:lnSpc>
                <a:spcPct val="150000"/>
              </a:lnSpc>
            </a:pPr>
            <a:r>
              <a:rPr lang="en-US" altLang="en-US" b="1">
                <a:latin typeface="Tahoma" pitchFamily="34" charset="0"/>
                <a:cs typeface="Tahoma" pitchFamily="34" charset="0"/>
              </a:rPr>
              <a:t>Trong ảnh, bạn trai không dừng lại khi có tín hiệu đèn đỏ mà vượt đèn đỏ để đi tiếp. Nếu là em trong tình huống này, em có hành động như vậy không ? Vì sao ? </a:t>
            </a: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p>
          <a:p>
            <a:pPr marL="342900" indent="-342900" eaLnBrk="1" hangingPunct="1"/>
            <a:endParaRPr lang="en-US" altLang="en-US"/>
          </a:p>
          <a:p>
            <a:pPr marL="342900" indent="-342900" eaLnBrk="1" hangingPunct="1">
              <a:lnSpc>
                <a:spcPct val="150000"/>
              </a:lnSpc>
            </a:pPr>
            <a:endParaRPr lang="en-US" altLang="en-US" b="1">
              <a:solidFill>
                <a:srgbClr val="0000FF"/>
              </a:solidFill>
              <a:latin typeface="Tahoma" pitchFamily="34" charset="0"/>
              <a:cs typeface="Tahoma" pitchFamily="34" charset="0"/>
            </a:endParaRPr>
          </a:p>
          <a:p>
            <a:pPr marL="342900" indent="-342900" eaLnBrk="1" hangingPunct="1">
              <a:lnSpc>
                <a:spcPct val="150000"/>
              </a:lnSpc>
            </a:pPr>
            <a:endParaRPr lang="en-US" altLang="en-US">
              <a:latin typeface="Tahoma" pitchFamily="34" charset="0"/>
              <a:cs typeface="Tahoma" pitchFamily="34" charset="0"/>
            </a:endParaRPr>
          </a:p>
          <a:p>
            <a:pPr marL="342900" indent="-342900" eaLnBrk="1" hangingPunct="1">
              <a:lnSpc>
                <a:spcPct val="150000"/>
              </a:lnSpc>
            </a:pPr>
            <a:r>
              <a:rPr lang="en-US" altLang="en-US" b="1">
                <a:latin typeface="Tahoma" pitchFamily="34" charset="0"/>
                <a:cs typeface="Tahoma" pitchFamily="34" charset="0"/>
              </a:rPr>
              <a:t> </a:t>
            </a:r>
          </a:p>
          <a:p>
            <a:pPr marL="342900" indent="-342900" eaLnBrk="1" hangingPunct="1">
              <a:lnSpc>
                <a:spcPct val="150000"/>
              </a:lnSpc>
            </a:pPr>
            <a:endParaRPr lang="en-US" altLang="en-US" b="1">
              <a:latin typeface="Tahoma" pitchFamily="34" charset="0"/>
              <a:cs typeface="Tahoma" pitchFamily="34" charset="0"/>
            </a:endParaRPr>
          </a:p>
        </p:txBody>
      </p:sp>
      <p:sp>
        <p:nvSpPr>
          <p:cNvPr id="62467" name="Slide Number Placeholder 5"/>
          <p:cNvSpPr>
            <a:spLocks noGrp="1"/>
          </p:cNvSpPr>
          <p:nvPr>
            <p:ph type="sldNum" sz="quarter" idx="12"/>
          </p:nvPr>
        </p:nvSpPr>
        <p:spPr bwMode="auto">
          <a:noFill/>
          <a:ln>
            <a:miter lim="800000"/>
            <a:headEnd/>
            <a:tailEnd/>
          </a:ln>
        </p:spPr>
        <p:txBody>
          <a:bodyPr/>
          <a:lstStyle/>
          <a:p>
            <a:fld id="{1C31FE27-835A-446E-8512-AFA0742991AF}" type="slidenum">
              <a:rPr lang="en-US" altLang="en-US"/>
              <a:pPr/>
              <a:t>24</a:t>
            </a:fld>
            <a:endParaRPr lang="en-US" altLang="en-US"/>
          </a:p>
        </p:txBody>
      </p:sp>
      <p:pic>
        <p:nvPicPr>
          <p:cNvPr id="48132" name="Picture 5"/>
          <p:cNvPicPr>
            <a:picLocks noChangeAspect="1" noChangeArrowheads="1"/>
          </p:cNvPicPr>
          <p:nvPr/>
        </p:nvPicPr>
        <p:blipFill>
          <a:blip r:embed="rId3" cstate="print"/>
          <a:srcRect/>
          <a:stretch>
            <a:fillRect/>
          </a:stretch>
        </p:blipFill>
        <p:spPr bwMode="auto">
          <a:xfrm>
            <a:off x="2971800" y="2743200"/>
            <a:ext cx="3195638" cy="2498725"/>
          </a:xfrm>
          <a:prstGeom prst="rect">
            <a:avLst/>
          </a:prstGeom>
          <a:noFill/>
          <a:ln w="9525">
            <a:noFill/>
            <a:miter lim="800000"/>
            <a:headEnd/>
            <a:tailEnd/>
          </a:ln>
        </p:spPr>
      </p:pic>
      <p:sp>
        <p:nvSpPr>
          <p:cNvPr id="62469"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455613" y="560388"/>
            <a:ext cx="1920875" cy="552450"/>
          </a:xfrm>
          <a:prstGeom prst="rect">
            <a:avLst/>
          </a:prstGeom>
          <a:noFill/>
          <a:ln w="9525">
            <a:noFill/>
            <a:miter lim="800000"/>
            <a:headEnd/>
            <a:tailEnd/>
          </a:ln>
        </p:spPr>
        <p:txBody>
          <a:bodyPr wrap="none">
            <a:spAutoFit/>
          </a:bodyPr>
          <a:lstStyle/>
          <a:p>
            <a:pPr marL="342900" indent="-342900" eaLnBrk="1" hangingPunct="1">
              <a:lnSpc>
                <a:spcPct val="150000"/>
              </a:lnSpc>
            </a:pPr>
            <a:r>
              <a:rPr lang="en-US" altLang="en-US" sz="2000" b="1" u="sng">
                <a:solidFill>
                  <a:srgbClr val="215968"/>
                </a:solidFill>
                <a:latin typeface="Tahoma" pitchFamily="34" charset="0"/>
                <a:cs typeface="Tahoma" pitchFamily="34" charset="0"/>
              </a:rPr>
              <a:t>3)  Bình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8132"/>
                                        </p:tgtEl>
                                        <p:attrNameLst>
                                          <p:attrName>style.visibility</p:attrName>
                                        </p:attrNameLst>
                                      </p:cBhvr>
                                      <p:to>
                                        <p:strVal val="visible"/>
                                      </p:to>
                                    </p:set>
                                    <p:animEffect transition="in" filter="wipe(down)">
                                      <p:cBhvr>
                                        <p:cTn id="15"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600"/>
            <a:ext cx="8458200" cy="43434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p>
            <a:pPr algn="just" eaLnBrk="1" hangingPunct="1">
              <a:lnSpc>
                <a:spcPct val="150000"/>
              </a:lnSpc>
              <a:defRPr/>
            </a:pPr>
            <a:endParaRPr lang="en-US" sz="2000" b="1" u="sng" dirty="0">
              <a:solidFill>
                <a:schemeClr val="accent5">
                  <a:lumMod val="50000"/>
                </a:schemeClr>
              </a:solidFill>
              <a:latin typeface="Tahoma" pitchFamily="34" charset="0"/>
              <a:cs typeface="Tahoma" pitchFamily="34" charset="0"/>
            </a:endParaRPr>
          </a:p>
          <a:p>
            <a:pPr algn="just" eaLnBrk="1" hangingPunct="1">
              <a:lnSpc>
                <a:spcPct val="150000"/>
              </a:lnSpc>
              <a:defRPr/>
            </a:pPr>
            <a:r>
              <a:rPr lang="en-US" b="1" dirty="0">
                <a:latin typeface="Tahoma" pitchFamily="34" charset="0"/>
                <a:cs typeface="Tahoma" pitchFamily="34" charset="0"/>
              </a:rPr>
              <a:t>	</a:t>
            </a:r>
            <a:r>
              <a:rPr lang="en-US" b="1" dirty="0" err="1">
                <a:latin typeface="Tahoma" pitchFamily="34" charset="0"/>
                <a:cs typeface="Tahoma" pitchFamily="34" charset="0"/>
              </a:rPr>
              <a:t>Một</a:t>
            </a:r>
            <a:r>
              <a:rPr lang="en-US" b="1" dirty="0">
                <a:latin typeface="Tahoma" pitchFamily="34" charset="0"/>
                <a:cs typeface="Tahoma" pitchFamily="34" charset="0"/>
              </a:rPr>
              <a:t> </a:t>
            </a:r>
            <a:r>
              <a:rPr lang="en-US" b="1" dirty="0" err="1">
                <a:latin typeface="Tahoma" pitchFamily="34" charset="0"/>
                <a:cs typeface="Tahoma" pitchFamily="34" charset="0"/>
              </a:rPr>
              <a:t>lần</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A (16 </a:t>
            </a:r>
            <a:r>
              <a:rPr lang="en-US" b="1" dirty="0" err="1">
                <a:latin typeface="Tahoma" pitchFamily="34" charset="0"/>
                <a:cs typeface="Tahoma" pitchFamily="34" charset="0"/>
              </a:rPr>
              <a:t>tuổi</a:t>
            </a:r>
            <a:r>
              <a:rPr lang="en-US" b="1" dirty="0">
                <a:latin typeface="Tahoma" pitchFamily="34" charset="0"/>
                <a:cs typeface="Tahoma" pitchFamily="34" charset="0"/>
              </a:rPr>
              <a:t>) </a:t>
            </a:r>
            <a:r>
              <a:rPr lang="en-US" b="1" dirty="0" err="1">
                <a:latin typeface="Tahoma" pitchFamily="34" charset="0"/>
                <a:cs typeface="Tahoma" pitchFamily="34" charset="0"/>
              </a:rPr>
              <a:t>lấy</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máy</a:t>
            </a:r>
            <a:r>
              <a:rPr lang="en-US" b="1" dirty="0">
                <a:latin typeface="Tahoma" pitchFamily="34" charset="0"/>
                <a:cs typeface="Tahoma" pitchFamily="34" charset="0"/>
              </a:rPr>
              <a:t> Dream 100 </a:t>
            </a:r>
            <a:r>
              <a:rPr lang="en-US" b="1" dirty="0" err="1">
                <a:latin typeface="Tahoma" pitchFamily="34" charset="0"/>
                <a:cs typeface="Tahoma" pitchFamily="34" charset="0"/>
              </a:rPr>
              <a:t>phân</a:t>
            </a:r>
            <a:r>
              <a:rPr lang="en-US" b="1" dirty="0">
                <a:latin typeface="Tahoma" pitchFamily="34" charset="0"/>
                <a:cs typeface="Tahoma" pitchFamily="34" charset="0"/>
              </a:rPr>
              <a:t> </a:t>
            </a:r>
            <a:r>
              <a:rPr lang="en-US" b="1" dirty="0" err="1">
                <a:latin typeface="Tahoma" pitchFamily="34" charset="0"/>
                <a:cs typeface="Tahoma" pitchFamily="34" charset="0"/>
              </a:rPr>
              <a:t>khối</a:t>
            </a:r>
            <a:r>
              <a:rPr lang="en-US" b="1" dirty="0">
                <a:latin typeface="Tahoma" pitchFamily="34" charset="0"/>
                <a:cs typeface="Tahoma" pitchFamily="34" charset="0"/>
              </a:rPr>
              <a:t> </a:t>
            </a:r>
            <a:r>
              <a:rPr lang="en-US" b="1" dirty="0" err="1">
                <a:latin typeface="Tahoma" pitchFamily="34" charset="0"/>
                <a:cs typeface="Tahoma" pitchFamily="34" charset="0"/>
              </a:rPr>
              <a:t>của</a:t>
            </a:r>
            <a:r>
              <a:rPr lang="en-US" b="1" dirty="0">
                <a:latin typeface="Tahoma" pitchFamily="34" charset="0"/>
                <a:cs typeface="Tahoma" pitchFamily="34" charset="0"/>
              </a:rPr>
              <a:t> </a:t>
            </a:r>
            <a:r>
              <a:rPr lang="en-US" b="1" dirty="0" err="1">
                <a:latin typeface="Tahoma" pitchFamily="34" charset="0"/>
                <a:cs typeface="Tahoma" pitchFamily="34" charset="0"/>
              </a:rPr>
              <a:t>mẹ</a:t>
            </a:r>
            <a:r>
              <a:rPr lang="en-US" b="1" dirty="0">
                <a:latin typeface="Tahoma" pitchFamily="34" charset="0"/>
                <a:cs typeface="Tahoma" pitchFamily="34" charset="0"/>
              </a:rPr>
              <a:t> </a:t>
            </a:r>
            <a:r>
              <a:rPr lang="en-US" b="1" dirty="0" err="1">
                <a:latin typeface="Tahoma" pitchFamily="34" charset="0"/>
                <a:cs typeface="Tahoma" pitchFamily="34" charset="0"/>
              </a:rPr>
              <a:t>chở</a:t>
            </a:r>
            <a:r>
              <a:rPr lang="en-US" b="1" dirty="0">
                <a:latin typeface="Tahoma" pitchFamily="34" charset="0"/>
                <a:cs typeface="Tahoma" pitchFamily="34" charset="0"/>
              </a:rPr>
              <a:t>  B </a:t>
            </a:r>
            <a:r>
              <a:rPr lang="en-US" b="1" dirty="0" err="1">
                <a:latin typeface="Tahoma" pitchFamily="34" charset="0"/>
                <a:cs typeface="Tahoma" pitchFamily="34" charset="0"/>
              </a:rPr>
              <a:t>là</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a:t>
            </a:r>
            <a:r>
              <a:rPr lang="en-US" b="1" dirty="0" err="1">
                <a:latin typeface="Tahoma" pitchFamily="34" charset="0"/>
                <a:cs typeface="Tahoma" pitchFamily="34" charset="0"/>
              </a:rPr>
              <a:t>học</a:t>
            </a:r>
            <a:r>
              <a:rPr lang="en-US" b="1" dirty="0">
                <a:latin typeface="Tahoma" pitchFamily="34" charset="0"/>
                <a:cs typeface="Tahoma" pitchFamily="34" charset="0"/>
              </a:rPr>
              <a:t> </a:t>
            </a:r>
            <a:r>
              <a:rPr lang="en-US" b="1" dirty="0" err="1">
                <a:latin typeface="Tahoma" pitchFamily="34" charset="0"/>
                <a:cs typeface="Tahoma" pitchFamily="34" charset="0"/>
              </a:rPr>
              <a:t>cùng</a:t>
            </a:r>
            <a:r>
              <a:rPr lang="en-US" b="1" dirty="0">
                <a:latin typeface="Tahoma" pitchFamily="34" charset="0"/>
                <a:cs typeface="Tahoma" pitchFamily="34" charset="0"/>
              </a:rPr>
              <a:t> </a:t>
            </a:r>
            <a:r>
              <a:rPr lang="en-US" b="1" dirty="0" err="1">
                <a:latin typeface="Tahoma" pitchFamily="34" charset="0"/>
                <a:cs typeface="Tahoma" pitchFamily="34" charset="0"/>
              </a:rPr>
              <a:t>lớp</a:t>
            </a:r>
            <a:r>
              <a:rPr lang="en-US" b="1" dirty="0">
                <a:latin typeface="Tahoma" pitchFamily="34" charset="0"/>
                <a:cs typeface="Tahoma" pitchFamily="34" charset="0"/>
              </a:rPr>
              <a:t> </a:t>
            </a:r>
            <a:r>
              <a:rPr lang="en-US" b="1" dirty="0" err="1">
                <a:latin typeface="Tahoma" pitchFamily="34" charset="0"/>
                <a:cs typeface="Tahoma" pitchFamily="34" charset="0"/>
              </a:rPr>
              <a:t>đến</a:t>
            </a:r>
            <a:r>
              <a:rPr lang="en-US" b="1" dirty="0">
                <a:latin typeface="Tahoma" pitchFamily="34" charset="0"/>
                <a:cs typeface="Tahoma" pitchFamily="34" charset="0"/>
              </a:rPr>
              <a:t> </a:t>
            </a:r>
            <a:r>
              <a:rPr lang="en-US" b="1" dirty="0" err="1">
                <a:latin typeface="Tahoma" pitchFamily="34" charset="0"/>
                <a:cs typeface="Tahoma" pitchFamily="34" charset="0"/>
              </a:rPr>
              <a:t>trường</a:t>
            </a:r>
            <a:r>
              <a:rPr lang="en-US" b="1" dirty="0">
                <a:latin typeface="Tahoma" pitchFamily="34" charset="0"/>
                <a:cs typeface="Tahoma" pitchFamily="34" charset="0"/>
              </a:rPr>
              <a:t>.</a:t>
            </a:r>
          </a:p>
          <a:p>
            <a:pPr algn="just" eaLnBrk="1" hangingPunct="1">
              <a:lnSpc>
                <a:spcPct val="150000"/>
              </a:lnSpc>
              <a:defRPr/>
            </a:pPr>
            <a:r>
              <a:rPr lang="en-US" b="1" dirty="0">
                <a:latin typeface="Tahoma" pitchFamily="34" charset="0"/>
                <a:cs typeface="Tahoma" pitchFamily="34" charset="0"/>
              </a:rPr>
              <a:t>	 </a:t>
            </a:r>
            <a:r>
              <a:rPr lang="en-US" b="1" dirty="0" err="1">
                <a:latin typeface="Tahoma" pitchFamily="34" charset="0"/>
                <a:cs typeface="Tahoma" pitchFamily="34" charset="0"/>
              </a:rPr>
              <a:t>Trên</a:t>
            </a:r>
            <a:r>
              <a:rPr lang="en-US" b="1" dirty="0">
                <a:latin typeface="Tahoma" pitchFamily="34" charset="0"/>
                <a:cs typeface="Tahoma" pitchFamily="34" charset="0"/>
              </a:rPr>
              <a: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gặp</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đang</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đạp</a:t>
            </a:r>
            <a:r>
              <a:rPr lang="en-US" b="1" dirty="0">
                <a:latin typeface="Tahoma" pitchFamily="34" charset="0"/>
                <a:cs typeface="Tahoma" pitchFamily="34" charset="0"/>
              </a:rPr>
              <a:t>, A </a:t>
            </a:r>
            <a:r>
              <a:rPr lang="en-US" b="1" dirty="0" err="1">
                <a:latin typeface="Tahoma" pitchFamily="34" charset="0"/>
                <a:cs typeface="Tahoma" pitchFamily="34" charset="0"/>
              </a:rPr>
              <a:t>và</a:t>
            </a:r>
            <a:r>
              <a:rPr lang="en-US" b="1" dirty="0">
                <a:latin typeface="Tahoma" pitchFamily="34" charset="0"/>
                <a:cs typeface="Tahoma" pitchFamily="34" charset="0"/>
              </a:rPr>
              <a:t> B </a:t>
            </a:r>
            <a:r>
              <a:rPr lang="en-US" b="1" dirty="0" err="1">
                <a:latin typeface="Tahoma" pitchFamily="34" charset="0"/>
                <a:cs typeface="Tahoma" pitchFamily="34" charset="0"/>
              </a:rPr>
              <a:t>rủ</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bám</a:t>
            </a:r>
            <a:r>
              <a:rPr lang="en-US" b="1" dirty="0">
                <a:latin typeface="Tahoma" pitchFamily="34" charset="0"/>
                <a:cs typeface="Tahoma" pitchFamily="34" charset="0"/>
              </a:rPr>
              <a:t> </a:t>
            </a:r>
            <a:r>
              <a:rPr lang="en-US" b="1" dirty="0" err="1">
                <a:latin typeface="Tahoma" pitchFamily="34" charset="0"/>
                <a:cs typeface="Tahoma" pitchFamily="34" charset="0"/>
              </a:rPr>
              <a:t>vào</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mình</a:t>
            </a:r>
            <a:r>
              <a:rPr lang="en-US" b="1" dirty="0">
                <a:latin typeface="Tahoma" pitchFamily="34" charset="0"/>
                <a:cs typeface="Tahoma" pitchFamily="34" charset="0"/>
              </a:rPr>
              <a:t> </a:t>
            </a:r>
            <a:r>
              <a:rPr lang="en-US" b="1" dirty="0" err="1">
                <a:latin typeface="Tahoma" pitchFamily="34" charset="0"/>
                <a:cs typeface="Tahoma" pitchFamily="34" charset="0"/>
              </a:rPr>
              <a:t>để</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cho</a:t>
            </a:r>
            <a:r>
              <a:rPr lang="en-US" b="1" dirty="0">
                <a:latin typeface="Tahoma" pitchFamily="34" charset="0"/>
                <a:cs typeface="Tahoma" pitchFamily="34" charset="0"/>
              </a:rPr>
              <a:t> </a:t>
            </a:r>
            <a:r>
              <a:rPr lang="en-US" b="1" dirty="0" err="1">
                <a:latin typeface="Tahoma" pitchFamily="34" charset="0"/>
                <a:cs typeface="Tahoma" pitchFamily="34" charset="0"/>
              </a:rPr>
              <a:t>nhanh</a:t>
            </a:r>
            <a:r>
              <a:rPr lang="en-US" b="1" dirty="0">
                <a:latin typeface="Tahoma" pitchFamily="34" charset="0"/>
                <a:cs typeface="Tahoma" pitchFamily="34" charset="0"/>
              </a:rPr>
              <a:t> </a:t>
            </a:r>
            <a:r>
              <a:rPr lang="en-US" b="1" dirty="0" err="1">
                <a:latin typeface="Tahoma" pitchFamily="34" charset="0"/>
                <a:cs typeface="Tahoma" pitchFamily="34" charset="0"/>
              </a:rPr>
              <a:t>nhưng</a:t>
            </a:r>
            <a:r>
              <a:rPr lang="en-US" b="1" dirty="0">
                <a:latin typeface="Tahoma" pitchFamily="34" charset="0"/>
                <a:cs typeface="Tahoma" pitchFamily="34" charset="0"/>
              </a:rPr>
              <a:t> C </a:t>
            </a:r>
            <a:r>
              <a:rPr lang="en-US" b="1" dirty="0" err="1">
                <a:latin typeface="Tahoma" pitchFamily="34" charset="0"/>
                <a:cs typeface="Tahoma" pitchFamily="34" charset="0"/>
              </a:rPr>
              <a:t>nhất</a:t>
            </a:r>
            <a:r>
              <a:rPr lang="en-US" b="1" dirty="0">
                <a:latin typeface="Tahoma" pitchFamily="34" charset="0"/>
                <a:cs typeface="Tahoma" pitchFamily="34" charset="0"/>
              </a:rPr>
              <a:t> </a:t>
            </a:r>
            <a:r>
              <a:rPr lang="en-US" b="1" dirty="0" err="1">
                <a:latin typeface="Tahoma" pitchFamily="34" charset="0"/>
                <a:cs typeface="Tahoma" pitchFamily="34" charset="0"/>
              </a:rPr>
              <a:t>quyết</a:t>
            </a:r>
            <a:r>
              <a:rPr lang="en-US" b="1" dirty="0">
                <a:latin typeface="Tahoma" pitchFamily="34" charset="0"/>
                <a:cs typeface="Tahoma" pitchFamily="34" charset="0"/>
              </a:rPr>
              <a:t> </a:t>
            </a:r>
            <a:r>
              <a:rPr lang="en-US" b="1" dirty="0" err="1">
                <a:latin typeface="Tahoma" pitchFamily="34" charset="0"/>
                <a:cs typeface="Tahoma" pitchFamily="34" charset="0"/>
              </a:rPr>
              <a:t>không</a:t>
            </a:r>
            <a:r>
              <a:rPr lang="en-US" b="1" dirty="0">
                <a:latin typeface="Tahoma" pitchFamily="34" charset="0"/>
                <a:cs typeface="Tahoma" pitchFamily="34" charset="0"/>
              </a:rPr>
              <a:t> </a:t>
            </a:r>
            <a:r>
              <a:rPr lang="en-US" b="1" dirty="0" err="1">
                <a:latin typeface="Tahoma" pitchFamily="34" charset="0"/>
                <a:cs typeface="Tahoma" pitchFamily="34" charset="0"/>
              </a:rPr>
              <a:t>đồng</a:t>
            </a:r>
            <a:r>
              <a:rPr lang="en-US" b="1" dirty="0">
                <a:latin typeface="Tahoma" pitchFamily="34" charset="0"/>
                <a:cs typeface="Tahoma" pitchFamily="34" charset="0"/>
              </a:rPr>
              <a:t> ý. </a:t>
            </a:r>
            <a:r>
              <a:rPr lang="en-US" b="1" dirty="0" err="1">
                <a:latin typeface="Tahoma" pitchFamily="34" charset="0"/>
                <a:cs typeface="Tahoma" pitchFamily="34" charset="0"/>
              </a:rPr>
              <a:t>Thấy</a:t>
            </a:r>
            <a:r>
              <a:rPr lang="en-US" b="1" dirty="0">
                <a:latin typeface="Tahoma" pitchFamily="34" charset="0"/>
                <a:cs typeface="Tahoma" pitchFamily="34" charset="0"/>
              </a:rPr>
              <a:t> </a:t>
            </a:r>
            <a:r>
              <a:rPr lang="en-US" b="1" dirty="0" err="1">
                <a:latin typeface="Tahoma" pitchFamily="34" charset="0"/>
                <a:cs typeface="Tahoma" pitchFamily="34" charset="0"/>
              </a:rPr>
              <a:t>vậy</a:t>
            </a:r>
            <a:r>
              <a:rPr lang="en-US" b="1" dirty="0">
                <a:latin typeface="Tahoma" pitchFamily="34" charset="0"/>
                <a:cs typeface="Tahoma" pitchFamily="34" charset="0"/>
              </a:rPr>
              <a:t>, B </a:t>
            </a:r>
            <a:r>
              <a:rPr lang="en-US" b="1" dirty="0" err="1">
                <a:latin typeface="Tahoma" pitchFamily="34" charset="0"/>
                <a:cs typeface="Tahoma" pitchFamily="34" charset="0"/>
              </a:rPr>
              <a:t>nói</a:t>
            </a:r>
            <a:r>
              <a:rPr lang="en-US" b="1" dirty="0">
                <a:latin typeface="Tahoma" pitchFamily="34" charset="0"/>
                <a:cs typeface="Tahoma" pitchFamily="34" charset="0"/>
              </a:rPr>
              <a:t>:</a:t>
            </a:r>
            <a:r>
              <a:rPr lang="en-US" b="1" i="1" dirty="0">
                <a:latin typeface="Tahoma" pitchFamily="34" charset="0"/>
                <a:cs typeface="Tahoma" pitchFamily="34" charset="0"/>
              </a:rPr>
              <a:t> </a:t>
            </a:r>
            <a:r>
              <a:rPr lang="ja-JP" altLang="en-US" b="1" i="1">
                <a:latin typeface="Tahoma" pitchFamily="34" charset="0"/>
                <a:cs typeface="Tahoma" pitchFamily="34" charset="0"/>
              </a:rPr>
              <a:t>“</a:t>
            </a:r>
            <a:r>
              <a:rPr lang="en-US" altLang="ja-JP" b="1" i="1" dirty="0" err="1">
                <a:latin typeface="Tahoma" pitchFamily="34" charset="0"/>
                <a:cs typeface="Tahoma" pitchFamily="34" charset="0"/>
              </a:rPr>
              <a:t>Cậu</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thật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là</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gàn</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tội</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gì</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mà</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đạp</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xe</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cho</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mệt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đường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đông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thế</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này</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các</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chú</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công</a:t>
            </a:r>
            <a:r>
              <a:rPr lang="en-US" altLang="ja-JP" b="1" i="1" dirty="0">
                <a:latin typeface="Tahoma" pitchFamily="34" charset="0"/>
                <a:cs typeface="Tahoma" pitchFamily="34" charset="0"/>
              </a:rPr>
              <a:t> an </a:t>
            </a:r>
            <a:r>
              <a:rPr lang="en-US" altLang="ja-JP" b="1" i="1" dirty="0" err="1">
                <a:latin typeface="Tahoma" pitchFamily="34" charset="0"/>
                <a:cs typeface="Tahoma" pitchFamily="34" charset="0"/>
              </a:rPr>
              <a:t>phát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hiện</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ra</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cũng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không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sao</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đâu</a:t>
            </a:r>
            <a:r>
              <a:rPr lang="ja-JP" altLang="en-US" b="1" i="1">
                <a:latin typeface="Tahoma" pitchFamily="34" charset="0"/>
                <a:cs typeface="Tahoma" pitchFamily="34" charset="0"/>
              </a:rPr>
              <a:t>”</a:t>
            </a:r>
            <a:r>
              <a:rPr lang="en-US" altLang="ja-JP" b="1" i="1" dirty="0">
                <a:latin typeface="Tahoma" pitchFamily="34" charset="0"/>
                <a:cs typeface="Tahoma" pitchFamily="34" charset="0"/>
              </a:rPr>
              <a:t>.  </a:t>
            </a:r>
            <a:r>
              <a:rPr lang="en-US" altLang="ja-JP" b="1" dirty="0" err="1">
                <a:latin typeface="Tahoma" pitchFamily="34" charset="0"/>
                <a:cs typeface="Tahoma" pitchFamily="34" charset="0"/>
              </a:rPr>
              <a:t>Nhưng</a:t>
            </a:r>
            <a:r>
              <a:rPr lang="en-US" altLang="ja-JP" b="1" dirty="0">
                <a:latin typeface="Tahoma" pitchFamily="34" charset="0"/>
                <a:cs typeface="Tahoma" pitchFamily="34" charset="0"/>
              </a:rPr>
              <a:t> C </a:t>
            </a:r>
            <a:r>
              <a:rPr lang="en-US" altLang="ja-JP" b="1" dirty="0" err="1">
                <a:latin typeface="Tahoma" pitchFamily="34" charset="0"/>
                <a:cs typeface="Tahoma" pitchFamily="34" charset="0"/>
              </a:rPr>
              <a:t>vẫn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kiên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quyết</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không</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đu</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bám</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xe</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máy</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và</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khuyên</a:t>
            </a:r>
            <a:r>
              <a:rPr lang="en-US" altLang="ja-JP" b="1" dirty="0">
                <a:latin typeface="Tahoma" pitchFamily="34" charset="0"/>
                <a:cs typeface="Tahoma" pitchFamily="34" charset="0"/>
              </a:rPr>
              <a:t> 2 </a:t>
            </a:r>
            <a:r>
              <a:rPr lang="en-US" altLang="ja-JP" b="1" dirty="0" err="1">
                <a:latin typeface="Tahoma" pitchFamily="34" charset="0"/>
                <a:cs typeface="Tahoma" pitchFamily="34" charset="0"/>
              </a:rPr>
              <a:t>bạn</a:t>
            </a:r>
            <a:r>
              <a:rPr lang="en-US" altLang="ja-JP" b="1" dirty="0">
                <a:latin typeface="Tahoma" pitchFamily="34" charset="0"/>
                <a:cs typeface="Tahoma" pitchFamily="34" charset="0"/>
              </a:rPr>
              <a:t> A, B </a:t>
            </a:r>
            <a:r>
              <a:rPr lang="en-US" altLang="ja-JP" b="1" dirty="0" err="1">
                <a:latin typeface="Tahoma" pitchFamily="34" charset="0"/>
                <a:cs typeface="Tahoma" pitchFamily="34" charset="0"/>
              </a:rPr>
              <a:t>không</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nên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đi</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xe</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máy</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vì</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chưa</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đủ</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tuổi</a:t>
            </a:r>
            <a:r>
              <a:rPr lang="en-US" altLang="ja-JP" b="1" dirty="0">
                <a:latin typeface="Tahoma" pitchFamily="34" charset="0"/>
                <a:cs typeface="Tahoma" pitchFamily="34" charset="0"/>
              </a:rPr>
              <a:t>.</a:t>
            </a:r>
          </a:p>
          <a:p>
            <a:pPr algn="just" eaLnBrk="1" hangingPunct="1">
              <a:lnSpc>
                <a:spcPct val="150000"/>
              </a:lnSpc>
              <a:buFontTx/>
              <a:buAutoNum type="alphaLcParenR"/>
              <a:defRPr/>
            </a:pPr>
            <a:r>
              <a:rPr lang="en-US" b="1" dirty="0">
                <a:latin typeface="Tahoma" pitchFamily="34" charset="0"/>
                <a:cs typeface="Tahoma" pitchFamily="34" charset="0"/>
              </a:rPr>
              <a:t> </a:t>
            </a:r>
            <a:r>
              <a:rPr lang="en-US" b="1" dirty="0" err="1">
                <a:latin typeface="Tahoma" pitchFamily="34" charset="0"/>
                <a:cs typeface="Tahoma" pitchFamily="34" charset="0"/>
              </a:rPr>
              <a:t>Em</a:t>
            </a:r>
            <a:r>
              <a:rPr lang="en-US" b="1" dirty="0">
                <a:latin typeface="Tahoma" pitchFamily="34" charset="0"/>
                <a:cs typeface="Tahoma" pitchFamily="34" charset="0"/>
              </a:rPr>
              <a:t> </a:t>
            </a:r>
            <a:r>
              <a:rPr lang="en-US" b="1" dirty="0" err="1">
                <a:latin typeface="Tahoma" pitchFamily="34" charset="0"/>
                <a:cs typeface="Tahoma" pitchFamily="34" charset="0"/>
              </a:rPr>
              <a:t>có</a:t>
            </a:r>
            <a:r>
              <a:rPr lang="en-US" b="1" dirty="0">
                <a:latin typeface="Tahoma" pitchFamily="34" charset="0"/>
                <a:cs typeface="Tahoma" pitchFamily="34" charset="0"/>
              </a:rPr>
              <a:t> </a:t>
            </a:r>
            <a:r>
              <a:rPr lang="en-US" b="1" dirty="0" err="1">
                <a:latin typeface="Tahoma" pitchFamily="34" charset="0"/>
                <a:cs typeface="Tahoma" pitchFamily="34" charset="0"/>
              </a:rPr>
              <a:t>tán</a:t>
            </a:r>
            <a:r>
              <a:rPr lang="en-US" b="1" dirty="0">
                <a:latin typeface="Tahoma" pitchFamily="34" charset="0"/>
                <a:cs typeface="Tahoma" pitchFamily="34" charset="0"/>
              </a:rPr>
              <a:t> </a:t>
            </a:r>
            <a:r>
              <a:rPr lang="en-US" b="1" dirty="0" err="1">
                <a:latin typeface="Tahoma" pitchFamily="34" charset="0"/>
                <a:cs typeface="Tahoma" pitchFamily="34" charset="0"/>
              </a:rPr>
              <a:t>thành</a:t>
            </a:r>
            <a:r>
              <a:rPr lang="en-US" b="1" dirty="0">
                <a:latin typeface="Tahoma" pitchFamily="34" charset="0"/>
                <a:cs typeface="Tahoma" pitchFamily="34" charset="0"/>
              </a:rPr>
              <a:t> </a:t>
            </a:r>
            <a:r>
              <a:rPr lang="en-US" b="1" dirty="0" err="1">
                <a:latin typeface="Tahoma" pitchFamily="34" charset="0"/>
                <a:cs typeface="Tahoma" pitchFamily="34" charset="0"/>
              </a:rPr>
              <a:t>hành</a:t>
            </a:r>
            <a:r>
              <a:rPr lang="en-US" b="1" dirty="0">
                <a:latin typeface="Tahoma" pitchFamily="34" charset="0"/>
                <a:cs typeface="Tahoma" pitchFamily="34" charset="0"/>
              </a:rPr>
              <a:t> vi </a:t>
            </a:r>
            <a:r>
              <a:rPr lang="en-US" b="1" dirty="0" err="1">
                <a:latin typeface="Tahoma" pitchFamily="34" charset="0"/>
                <a:cs typeface="Tahoma" pitchFamily="34" charset="0"/>
              </a:rPr>
              <a:t>của</a:t>
            </a:r>
            <a:r>
              <a:rPr lang="en-US" b="1" dirty="0">
                <a:latin typeface="Tahoma" pitchFamily="34" charset="0"/>
                <a:cs typeface="Tahoma" pitchFamily="34" charset="0"/>
              </a:rPr>
              <a:t> 2 </a:t>
            </a:r>
            <a:r>
              <a:rPr lang="en-US" b="1" dirty="0" err="1">
                <a:latin typeface="Tahoma" pitchFamily="34" charset="0"/>
                <a:cs typeface="Tahoma" pitchFamily="34" charset="0"/>
              </a:rPr>
              <a:t>bạn</a:t>
            </a:r>
            <a:r>
              <a:rPr lang="en-US" b="1" dirty="0">
                <a:latin typeface="Tahoma" pitchFamily="34" charset="0"/>
                <a:cs typeface="Tahoma" pitchFamily="34" charset="0"/>
              </a:rPr>
              <a:t> A </a:t>
            </a:r>
            <a:r>
              <a:rPr lang="en-US" b="1" dirty="0" err="1">
                <a:latin typeface="Tahoma" pitchFamily="34" charset="0"/>
                <a:cs typeface="Tahoma" pitchFamily="34" charset="0"/>
              </a:rPr>
              <a:t>và</a:t>
            </a:r>
            <a:r>
              <a:rPr lang="en-US" b="1" dirty="0">
                <a:latin typeface="Tahoma" pitchFamily="34" charset="0"/>
                <a:cs typeface="Tahoma" pitchFamily="34" charset="0"/>
              </a:rPr>
              <a:t> B </a:t>
            </a:r>
            <a:r>
              <a:rPr lang="en-US" b="1" dirty="0" err="1">
                <a:latin typeface="Tahoma" pitchFamily="34" charset="0"/>
                <a:cs typeface="Tahoma" pitchFamily="34" charset="0"/>
              </a:rPr>
              <a:t>không</a:t>
            </a:r>
            <a:r>
              <a:rPr lang="en-US" b="1" dirty="0">
                <a:latin typeface="Tahoma" pitchFamily="34" charset="0"/>
                <a:cs typeface="Tahoma" pitchFamily="34" charset="0"/>
              </a:rPr>
              <a:t> ? </a:t>
            </a:r>
            <a:r>
              <a:rPr lang="en-US" b="1" dirty="0" err="1">
                <a:latin typeface="Tahoma" pitchFamily="34" charset="0"/>
                <a:cs typeface="Tahoma" pitchFamily="34" charset="0"/>
              </a:rPr>
              <a:t>Vì</a:t>
            </a:r>
            <a:r>
              <a:rPr lang="en-US" b="1" dirty="0">
                <a:latin typeface="Tahoma" pitchFamily="34" charset="0"/>
                <a:cs typeface="Tahoma" pitchFamily="34" charset="0"/>
              </a:rPr>
              <a:t> </a:t>
            </a:r>
            <a:r>
              <a:rPr lang="en-US" b="1" dirty="0" err="1">
                <a:latin typeface="Tahoma" pitchFamily="34" charset="0"/>
                <a:cs typeface="Tahoma" pitchFamily="34" charset="0"/>
              </a:rPr>
              <a:t>sao</a:t>
            </a:r>
            <a:r>
              <a:rPr lang="en-US" b="1" dirty="0">
                <a:latin typeface="Tahoma" pitchFamily="34" charset="0"/>
                <a:cs typeface="Tahoma" pitchFamily="34" charset="0"/>
              </a:rPr>
              <a:t> ?</a:t>
            </a:r>
          </a:p>
          <a:p>
            <a:pPr algn="just" eaLnBrk="1" hangingPunct="1">
              <a:lnSpc>
                <a:spcPct val="150000"/>
              </a:lnSpc>
              <a:buFontTx/>
              <a:buAutoNum type="alphaLcParenR"/>
              <a:defRPr/>
            </a:pP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phản</a:t>
            </a:r>
            <a:r>
              <a:rPr lang="en-US" b="1" dirty="0">
                <a:latin typeface="Tahoma" pitchFamily="34" charset="0"/>
                <a:cs typeface="Tahoma" pitchFamily="34" charset="0"/>
              </a:rPr>
              <a:t> </a:t>
            </a:r>
            <a:r>
              <a:rPr lang="en-US" b="1" dirty="0" err="1">
                <a:latin typeface="Tahoma" pitchFamily="34" charset="0"/>
                <a:cs typeface="Tahoma" pitchFamily="34" charset="0"/>
              </a:rPr>
              <a:t>ứng</a:t>
            </a:r>
            <a:r>
              <a:rPr lang="en-US" b="1" dirty="0">
                <a:latin typeface="Tahoma" pitchFamily="34" charset="0"/>
                <a:cs typeface="Tahoma" pitchFamily="34" charset="0"/>
              </a:rPr>
              <a:t> </a:t>
            </a:r>
            <a:r>
              <a:rPr lang="en-US" b="1" dirty="0" err="1">
                <a:latin typeface="Tahoma" pitchFamily="34" charset="0"/>
                <a:cs typeface="Tahoma" pitchFamily="34" charset="0"/>
              </a:rPr>
              <a:t>như</a:t>
            </a:r>
            <a:r>
              <a:rPr lang="en-US" b="1" dirty="0">
                <a:latin typeface="Tahoma" pitchFamily="34" charset="0"/>
                <a:cs typeface="Tahoma" pitchFamily="34" charset="0"/>
              </a:rPr>
              <a:t> </a:t>
            </a:r>
            <a:r>
              <a:rPr lang="en-US" b="1" dirty="0" err="1">
                <a:latin typeface="Tahoma" pitchFamily="34" charset="0"/>
                <a:cs typeface="Tahoma" pitchFamily="34" charset="0"/>
              </a:rPr>
              <a:t>vậy</a:t>
            </a:r>
            <a:r>
              <a:rPr lang="en-US" b="1" dirty="0">
                <a:latin typeface="Tahoma" pitchFamily="34" charset="0"/>
                <a:cs typeface="Tahoma" pitchFamily="34" charset="0"/>
              </a:rPr>
              <a:t> </a:t>
            </a:r>
            <a:r>
              <a:rPr lang="en-US" b="1" dirty="0" err="1">
                <a:latin typeface="Tahoma" pitchFamily="34" charset="0"/>
                <a:cs typeface="Tahoma" pitchFamily="34" charset="0"/>
              </a:rPr>
              <a:t>có</a:t>
            </a:r>
            <a:r>
              <a:rPr lang="en-US" b="1" dirty="0">
                <a:latin typeface="Tahoma" pitchFamily="34" charset="0"/>
                <a:cs typeface="Tahoma" pitchFamily="34" charset="0"/>
              </a:rPr>
              <a:t> </a:t>
            </a:r>
            <a:r>
              <a:rPr lang="en-US" b="1" dirty="0" err="1">
                <a:latin typeface="Tahoma" pitchFamily="34" charset="0"/>
                <a:cs typeface="Tahoma" pitchFamily="34" charset="0"/>
              </a:rPr>
              <a:t>đúng</a:t>
            </a:r>
            <a:r>
              <a:rPr lang="en-US" b="1" dirty="0">
                <a:latin typeface="Tahoma" pitchFamily="34" charset="0"/>
                <a:cs typeface="Tahoma" pitchFamily="34" charset="0"/>
              </a:rPr>
              <a:t> </a:t>
            </a:r>
            <a:r>
              <a:rPr lang="en-US" b="1" dirty="0" err="1">
                <a:latin typeface="Tahoma" pitchFamily="34" charset="0"/>
                <a:cs typeface="Tahoma" pitchFamily="34" charset="0"/>
              </a:rPr>
              <a:t>không</a:t>
            </a:r>
            <a:r>
              <a:rPr lang="en-US" b="1" dirty="0">
                <a:latin typeface="Tahoma" pitchFamily="34" charset="0"/>
                <a:cs typeface="Tahoma" pitchFamily="34" charset="0"/>
              </a:rPr>
              <a:t> ? </a:t>
            </a:r>
            <a:r>
              <a:rPr lang="en-US" b="1" dirty="0" err="1">
                <a:latin typeface="Tahoma" pitchFamily="34" charset="0"/>
                <a:cs typeface="Tahoma" pitchFamily="34" charset="0"/>
              </a:rPr>
              <a:t>Vì</a:t>
            </a:r>
            <a:r>
              <a:rPr lang="en-US" b="1" dirty="0">
                <a:latin typeface="Tahoma" pitchFamily="34" charset="0"/>
                <a:cs typeface="Tahoma" pitchFamily="34" charset="0"/>
              </a:rPr>
              <a:t> </a:t>
            </a:r>
            <a:r>
              <a:rPr lang="en-US" b="1" dirty="0" err="1">
                <a:latin typeface="Tahoma" pitchFamily="34" charset="0"/>
                <a:cs typeface="Tahoma" pitchFamily="34" charset="0"/>
              </a:rPr>
              <a:t>sao</a:t>
            </a:r>
            <a:r>
              <a:rPr lang="en-US" b="1" dirty="0">
                <a:latin typeface="Tahoma" pitchFamily="34" charset="0"/>
                <a:cs typeface="Tahoma" pitchFamily="34" charset="0"/>
              </a:rPr>
              <a:t> ?</a:t>
            </a:r>
          </a:p>
          <a:p>
            <a:pPr eaLnBrk="1" hangingPunct="1">
              <a:lnSpc>
                <a:spcPct val="150000"/>
              </a:lnSpc>
              <a:defRPr/>
            </a:pPr>
            <a:endParaRPr lang="en-US" b="1" dirty="0">
              <a:latin typeface="Tahoma" pitchFamily="34" charset="0"/>
              <a:cs typeface="Tahoma" pitchFamily="34" charset="0"/>
            </a:endParaRPr>
          </a:p>
        </p:txBody>
      </p:sp>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25</a:t>
            </a:fld>
            <a:endParaRPr lang="en-US" altLang="en-US"/>
          </a:p>
        </p:txBody>
      </p:sp>
      <p:sp>
        <p:nvSpPr>
          <p:cNvPr id="64516"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304800" y="741363"/>
            <a:ext cx="3657600" cy="554037"/>
          </a:xfrm>
          <a:prstGeom prst="rect">
            <a:avLst/>
          </a:prstGeom>
          <a:noFill/>
          <a:ln w="9525">
            <a:noFill/>
            <a:miter lim="800000"/>
            <a:headEnd/>
            <a:tailEnd/>
          </a:ln>
        </p:spPr>
        <p:txBody>
          <a:bodyPr>
            <a:spAutoFit/>
          </a:bodyPr>
          <a:lstStyle/>
          <a:p>
            <a:pPr algn="just" eaLnBrk="1" hangingPunct="1">
              <a:lnSpc>
                <a:spcPct val="150000"/>
              </a:lnSpc>
            </a:pPr>
            <a:r>
              <a:rPr lang="en-US" altLang="en-US" sz="2000" b="1" u="sng">
                <a:solidFill>
                  <a:srgbClr val="215968"/>
                </a:solidFill>
                <a:latin typeface="Tahoma" pitchFamily="34" charset="0"/>
                <a:cs typeface="Tahoma" pitchFamily="34" charset="0"/>
              </a:rPr>
              <a:t>4) Xử lí tình huống: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0" y="1447800"/>
            <a:ext cx="8382000" cy="5334000"/>
          </a:xfrm>
          <a:prstGeom prst="rect">
            <a:avLst/>
          </a:prstGeom>
          <a:noFill/>
          <a:ln w="22225">
            <a:solidFill>
              <a:srgbClr val="800000"/>
            </a:solidFill>
            <a:miter lim="800000"/>
            <a:headEnd/>
            <a:tailEnd/>
          </a:ln>
        </p:spPr>
        <p:txBody>
          <a:bodyPr anchor="ctr"/>
          <a:lstStyle/>
          <a:p>
            <a:pPr eaLnBrk="1" hangingPunct="1">
              <a:lnSpc>
                <a:spcPct val="150000"/>
              </a:lnSpc>
            </a:pPr>
            <a:endParaRPr lang="en-US" altLang="en-US" b="1" dirty="0">
              <a:solidFill>
                <a:srgbClr val="0000FF"/>
              </a:solidFill>
              <a:latin typeface="Tahoma" pitchFamily="34" charset="0"/>
              <a:cs typeface="Tahoma" pitchFamily="34" charset="0"/>
            </a:endParaRPr>
          </a:p>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1: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endParaRPr lang="en-US" altLang="en-US" b="1" u="sng" dirty="0">
              <a:latin typeface="Tahoma" pitchFamily="34" charset="0"/>
              <a:cs typeface="Tahoma" pitchFamily="34" charset="0"/>
            </a:endParaRP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Nội</a:t>
            </a:r>
            <a:r>
              <a:rPr lang="en-US" altLang="en-US" b="1" dirty="0">
                <a:latin typeface="Tahoma" pitchFamily="34" charset="0"/>
                <a:cs typeface="Tahoma" pitchFamily="34" charset="0"/>
              </a:rPr>
              <a:t> dung: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đúng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vi </a:t>
            </a:r>
            <a:r>
              <a:rPr lang="en-US" altLang="en-US" b="1" dirty="0" err="1">
                <a:latin typeface="Tahoma" pitchFamily="34" charset="0"/>
                <a:cs typeface="Tahoma" pitchFamily="34" charset="0"/>
              </a:rPr>
              <a:t>vi</a:t>
            </a:r>
            <a:endParaRPr lang="en-US" altLang="en-US" b="1" dirty="0">
              <a:latin typeface="Tahoma" pitchFamily="34" charset="0"/>
              <a:cs typeface="Tahoma" pitchFamily="34" charset="0"/>
            </a:endParaRP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phạm</a:t>
            </a:r>
            <a:r>
              <a:rPr lang="en-US" altLang="en-US" b="1" dirty="0">
                <a:latin typeface="Tahoma" pitchFamily="34" charset="0"/>
                <a:cs typeface="Tahoma" pitchFamily="34" charset="0"/>
              </a:rPr>
              <a:t> ATGT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vụ</a:t>
            </a:r>
            <a:r>
              <a:rPr lang="en-US" altLang="en-US" b="1" dirty="0">
                <a:latin typeface="Tahoma" pitchFamily="34" charset="0"/>
                <a:cs typeface="Tahoma" pitchFamily="34" charset="0"/>
              </a:rPr>
              <a:t> tai </a:t>
            </a:r>
            <a:r>
              <a:rPr lang="en-US" altLang="en-US" b="1" dirty="0" err="1">
                <a:latin typeface="Tahoma" pitchFamily="34" charset="0"/>
                <a:cs typeface="Tahoma" pitchFamily="34" charset="0"/>
              </a:rPr>
              <a:t>nạn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thiệt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người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chất</a:t>
            </a:r>
            <a:r>
              <a:rPr lang="en-US" altLang="en-US" b="1" dirty="0">
                <a:latin typeface="Tahoma" pitchFamily="34" charset="0"/>
                <a:cs typeface="Tahoma" pitchFamily="34" charset="0"/>
              </a:rPr>
              <a:t>;</a:t>
            </a: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điểm</a:t>
            </a:r>
            <a:r>
              <a:rPr lang="en-US" altLang="en-US" b="1" dirty="0">
                <a:latin typeface="Tahoma" pitchFamily="34" charset="0"/>
                <a:cs typeface="Tahoma" pitchFamily="34" charset="0"/>
              </a:rPr>
              <a:t> hay </a:t>
            </a:r>
            <a:r>
              <a:rPr lang="en-US" altLang="en-US" b="1" dirty="0" err="1">
                <a:latin typeface="Tahoma" pitchFamily="34" charset="0"/>
                <a:cs typeface="Tahoma" pitchFamily="34" charset="0"/>
              </a:rPr>
              <a:t>xảy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ra</a:t>
            </a:r>
            <a:r>
              <a:rPr lang="en-US" altLang="en-US" b="1" dirty="0">
                <a:latin typeface="Tahoma" pitchFamily="34" charset="0"/>
                <a:cs typeface="Tahoma" pitchFamily="34" charset="0"/>
              </a:rPr>
              <a:t> TNGT;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khắc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phục</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mỗi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việc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thập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tin,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chụp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xử</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lí</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tin,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phụ</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từng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việc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hoàn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thành</a:t>
            </a:r>
            <a:r>
              <a:rPr lang="en-US" altLang="en-US" b="1" dirty="0">
                <a:latin typeface="Tahoma" pitchFamily="34" charset="0"/>
                <a:cs typeface="Tahoma" pitchFamily="34" charset="0"/>
              </a:rPr>
              <a:t>.</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2:Thực </a:t>
            </a:r>
            <a:r>
              <a:rPr lang="en-US" altLang="en-US" b="1" i="1" u="sng" dirty="0" err="1">
                <a:latin typeface="Tahoma" pitchFamily="34" charset="0"/>
                <a:cs typeface="Tahoma" pitchFamily="34" charset="0"/>
              </a:rPr>
              <a:t>hiện</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án</a:t>
            </a:r>
            <a:r>
              <a:rPr lang="en-US" altLang="en-US" b="1" i="1" u="sng" dirty="0">
                <a:latin typeface="Tahoma" pitchFamily="34" charset="0"/>
                <a:cs typeface="Tahoma" pitchFamily="34" charset="0"/>
              </a:rPr>
              <a:t>:</a:t>
            </a:r>
            <a:endParaRPr lang="en-US" altLang="en-US" b="1" u="sng" dirty="0">
              <a:latin typeface="Tahoma" pitchFamily="34" charset="0"/>
              <a:cs typeface="Tahoma" pitchFamily="34" charset="0"/>
            </a:endParaRP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hoạch</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Thu </a:t>
            </a:r>
            <a:r>
              <a:rPr lang="en-US" altLang="en-US" b="1" dirty="0" err="1">
                <a:latin typeface="Tahoma" pitchFamily="34" charset="0"/>
                <a:cs typeface="Tahoma" pitchFamily="34" charset="0"/>
              </a:rPr>
              <a:t>thập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Trình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bằng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bản</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vẽ</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lãm</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báo</a:t>
            </a:r>
            <a:endParaRPr lang="en-US" altLang="en-US" b="1" dirty="0">
              <a:latin typeface="Tahoma" pitchFamily="34" charset="0"/>
              <a:cs typeface="Tahoma" pitchFamily="34" charset="0"/>
            </a:endParaRP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tường</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viết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tiểu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phẩm</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ATGTĐB.</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3: </a:t>
            </a:r>
            <a:r>
              <a:rPr lang="en-US" altLang="en-US" b="1" i="1" u="sng" dirty="0" err="1">
                <a:latin typeface="Tahoma" pitchFamily="34" charset="0"/>
                <a:cs typeface="Tahoma" pitchFamily="34" charset="0"/>
              </a:rPr>
              <a:t>Báo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cáo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quả</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tìm</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hiểu</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trước</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lớp</a:t>
            </a:r>
            <a:r>
              <a:rPr lang="en-US" altLang="en-US" b="1" i="1" u="sng" dirty="0">
                <a:latin typeface="Tahoma" pitchFamily="34" charset="0"/>
                <a:cs typeface="Tahoma" pitchFamily="34" charset="0"/>
              </a:rPr>
              <a:t> </a:t>
            </a:r>
            <a:r>
              <a:rPr lang="en-US" altLang="en-US" b="1" i="1" dirty="0">
                <a:latin typeface="Tahoma" pitchFamily="34" charset="0"/>
                <a:cs typeface="Tahoma" pitchFamily="34" charset="0"/>
              </a:rPr>
              <a:t>(</a:t>
            </a:r>
            <a:r>
              <a:rPr lang="en-US" altLang="en-US" b="1" dirty="0" err="1">
                <a:latin typeface="Tahoma" pitchFamily="34" charset="0"/>
                <a:cs typeface="Tahoma" pitchFamily="34" charset="0"/>
              </a:rPr>
              <a:t>trưng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4: </a:t>
            </a:r>
            <a:r>
              <a:rPr lang="en-US" altLang="en-US" b="1" i="1" u="sng" dirty="0" err="1">
                <a:latin typeface="Tahoma" pitchFamily="34" charset="0"/>
                <a:cs typeface="Tahoma" pitchFamily="34" charset="0"/>
              </a:rPr>
              <a:t>Phát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huy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quả</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tìm</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hiểu</a:t>
            </a:r>
            <a:r>
              <a:rPr lang="en-US" altLang="en-US" b="1" i="1" u="sng" dirty="0">
                <a:latin typeface="Tahoma" pitchFamily="34" charset="0"/>
                <a:cs typeface="Tahoma" pitchFamily="34" charset="0"/>
              </a:rPr>
              <a:t> ATGT ĐB </a:t>
            </a:r>
            <a:r>
              <a:rPr lang="en-US" altLang="en-US" b="1" i="1" u="sng" dirty="0" err="1">
                <a:latin typeface="Tahoma" pitchFamily="34" charset="0"/>
                <a:cs typeface="Tahoma" pitchFamily="34" charset="0"/>
              </a:rPr>
              <a:t>tại</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địa</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phương</a:t>
            </a:r>
            <a:r>
              <a:rPr lang="en-US" altLang="en-US" b="1" i="1" u="sng"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Tổ</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chức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trong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toàn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ban </a:t>
            </a:r>
            <a:r>
              <a:rPr lang="en-US" altLang="en-US" b="1" dirty="0" err="1">
                <a:latin typeface="Tahoma" pitchFamily="34" charset="0"/>
                <a:cs typeface="Tahoma" pitchFamily="34" charset="0"/>
              </a:rPr>
              <a:t>giám</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phương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tự</a:t>
            </a:r>
            <a:r>
              <a:rPr lang="en-US" altLang="en-US" b="1" dirty="0">
                <a:latin typeface="Tahoma" pitchFamily="34" charset="0"/>
                <a:cs typeface="Tahoma" pitchFamily="34" charset="0"/>
              </a:rPr>
              <a:t> ATGTĐB</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của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án</a:t>
            </a:r>
            <a:r>
              <a:rPr lang="en-US" altLang="en-US" b="1" dirty="0">
                <a:latin typeface="Tahoma" pitchFamily="34" charset="0"/>
                <a:cs typeface="Tahoma" pitchFamily="34" charset="0"/>
              </a:rPr>
              <a:t>.</a:t>
            </a:r>
          </a:p>
          <a:p>
            <a:pPr eaLnBrk="1" hangingPunct="1">
              <a:lnSpc>
                <a:spcPct val="150000"/>
              </a:lnSpc>
            </a:pPr>
            <a:endParaRPr lang="en-US" altLang="en-US" b="1" dirty="0">
              <a:latin typeface="Tahoma" pitchFamily="34" charset="0"/>
              <a:cs typeface="Tahoma" pitchFamily="34" charset="0"/>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26</a:t>
            </a:fld>
            <a:endParaRPr lang="en-US" altLang="en-US"/>
          </a:p>
        </p:txBody>
      </p:sp>
      <p:sp>
        <p:nvSpPr>
          <p:cNvPr id="66564"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152400" y="762000"/>
            <a:ext cx="9144000" cy="646331"/>
          </a:xfrm>
          <a:prstGeom prst="rect">
            <a:avLst/>
          </a:prstGeom>
          <a:noFill/>
          <a:ln w="9525">
            <a:noFill/>
            <a:miter lim="800000"/>
            <a:headEnd/>
            <a:tailEnd/>
          </a:ln>
        </p:spPr>
        <p:txBody>
          <a:bodyPr>
            <a:spAutoFit/>
          </a:bodyPr>
          <a:lstStyle/>
          <a:p>
            <a:pPr eaLnBrk="1" hangingPunct="1"/>
            <a:r>
              <a:rPr lang="en-US" altLang="en-US" b="1" u="sng" dirty="0">
                <a:solidFill>
                  <a:srgbClr val="215968"/>
                </a:solidFill>
                <a:latin typeface="Tahoma" pitchFamily="34" charset="0"/>
                <a:cs typeface="Tahoma" pitchFamily="34" charset="0"/>
              </a:rPr>
              <a:t>5) </a:t>
            </a:r>
            <a:r>
              <a:rPr lang="en-US" altLang="en-US" b="1" u="sng" dirty="0" err="1">
                <a:solidFill>
                  <a:srgbClr val="215968"/>
                </a:solidFill>
                <a:latin typeface="Tahoma" pitchFamily="34" charset="0"/>
                <a:cs typeface="Tahoma" pitchFamily="34" charset="0"/>
              </a:rPr>
              <a:t>Vận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dụng</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thực</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hiện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dự</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án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tìm</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hiểu</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tình</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hình</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trật</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tự</a:t>
            </a:r>
            <a:r>
              <a:rPr lang="en-US" altLang="en-US" b="1" u="sng" dirty="0">
                <a:solidFill>
                  <a:srgbClr val="215968"/>
                </a:solidFill>
                <a:latin typeface="Tahoma" pitchFamily="34" charset="0"/>
                <a:cs typeface="Tahoma" pitchFamily="34" charset="0"/>
              </a:rPr>
              <a:t> </a:t>
            </a:r>
            <a:r>
              <a:rPr lang="en-US" altLang="en-US" b="1" u="sng" dirty="0" smtClean="0">
                <a:solidFill>
                  <a:srgbClr val="215968"/>
                </a:solidFill>
                <a:latin typeface="Tahoma" pitchFamily="34" charset="0"/>
                <a:cs typeface="Tahoma" pitchFamily="34" charset="0"/>
              </a:rPr>
              <a:t>an </a:t>
            </a:r>
            <a:r>
              <a:rPr lang="en-US" altLang="en-US" b="1" u="sng" dirty="0" err="1" smtClean="0">
                <a:solidFill>
                  <a:srgbClr val="215968"/>
                </a:solidFill>
                <a:latin typeface="Tahoma" pitchFamily="34" charset="0"/>
                <a:cs typeface="Tahoma" pitchFamily="34" charset="0"/>
              </a:rPr>
              <a:t>toàn</a:t>
            </a:r>
            <a:r>
              <a:rPr lang="en-US" altLang="en-US" b="1" u="sng" dirty="0" smtClean="0">
                <a:solidFill>
                  <a:srgbClr val="215968"/>
                </a:solidFill>
                <a:latin typeface="Tahoma" pitchFamily="34" charset="0"/>
                <a:cs typeface="Tahoma" pitchFamily="34" charset="0"/>
              </a:rPr>
              <a:t> </a:t>
            </a:r>
            <a:r>
              <a:rPr lang="en-US" altLang="en-US" b="1" u="sng" dirty="0" err="1" smtClean="0">
                <a:solidFill>
                  <a:srgbClr val="215968"/>
                </a:solidFill>
                <a:latin typeface="Tahoma" pitchFamily="34" charset="0"/>
                <a:cs typeface="Tahoma" pitchFamily="34" charset="0"/>
              </a:rPr>
              <a:t>giao</a:t>
            </a:r>
            <a:r>
              <a:rPr lang="en-US" altLang="en-US" b="1" u="sng" dirty="0" smtClean="0">
                <a:solidFill>
                  <a:srgbClr val="215968"/>
                </a:solidFill>
                <a:latin typeface="Tahoma" pitchFamily="34" charset="0"/>
                <a:cs typeface="Tahoma" pitchFamily="34" charset="0"/>
              </a:rPr>
              <a:t> </a:t>
            </a:r>
            <a:r>
              <a:rPr lang="en-US" altLang="en-US" b="1" u="sng" dirty="0" err="1" smtClean="0">
                <a:solidFill>
                  <a:srgbClr val="215968"/>
                </a:solidFill>
                <a:latin typeface="Tahoma" pitchFamily="34" charset="0"/>
                <a:cs typeface="Tahoma" pitchFamily="34" charset="0"/>
              </a:rPr>
              <a:t>thông</a:t>
            </a:r>
            <a:r>
              <a:rPr lang="en-US" altLang="en-US" b="1" u="sng" dirty="0" smtClean="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tại</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địa</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phương</a:t>
            </a:r>
            <a:r>
              <a:rPr lang="en-US" altLang="en-US" b="1" u="sng" dirty="0">
                <a:solidFill>
                  <a:srgbClr val="215968"/>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down)">
                                      <p:cBhvr>
                                        <p:cTn id="12" dur="500"/>
                                        <p:tgtEl>
                                          <p:spTgt spid="5">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down)">
                                      <p:cBhvr>
                                        <p:cTn id="21" dur="500"/>
                                        <p:tgtEl>
                                          <p:spTgt spid="5">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down)">
                                      <p:cBhvr>
                                        <p:cTn id="24" dur="500"/>
                                        <p:tgtEl>
                                          <p:spTgt spid="5">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wipe(down)">
                                      <p:cBhvr>
                                        <p:cTn id="30" dur="500"/>
                                        <p:tgtEl>
                                          <p:spTgt spid="5">
                                            <p:txEl>
                                              <p:pRg st="6" end="6"/>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wipe(down)">
                                      <p:cBhvr>
                                        <p:cTn id="33" dur="500"/>
                                        <p:tgtEl>
                                          <p:spTgt spid="5">
                                            <p:txEl>
                                              <p:pRg st="7" end="7"/>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wipe(down)">
                                      <p:cBhvr>
                                        <p:cTn id="36" dur="500"/>
                                        <p:tgtEl>
                                          <p:spTgt spid="5">
                                            <p:txEl>
                                              <p:pRg st="8" end="8"/>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wipe(down)">
                                      <p:cBhvr>
                                        <p:cTn id="39" dur="500"/>
                                        <p:tgtEl>
                                          <p:spTgt spid="5">
                                            <p:txEl>
                                              <p:pRg st="9" end="9"/>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wipe(down)">
                                      <p:cBhvr>
                                        <p:cTn id="42" dur="500"/>
                                        <p:tgtEl>
                                          <p:spTgt spid="5">
                                            <p:txEl>
                                              <p:pRg st="10" end="1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Effect transition="in" filter="wipe(down)">
                                      <p:cBhvr>
                                        <p:cTn id="45" dur="500"/>
                                        <p:tgtEl>
                                          <p:spTgt spid="5">
                                            <p:txEl>
                                              <p:pRg st="11" end="1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Effect transition="in" filter="wipe(down)">
                                      <p:cBhvr>
                                        <p:cTn id="48" dur="500"/>
                                        <p:tgtEl>
                                          <p:spTgt spid="5">
                                            <p:txEl>
                                              <p:pRg st="12" end="12"/>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animEffect transition="in" filter="wipe(down)">
                                      <p:cBhvr>
                                        <p:cTn id="51" dur="500"/>
                                        <p:tgtEl>
                                          <p:spTgt spid="5">
                                            <p:txEl>
                                              <p:pRg st="13" end="1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
                                            <p:txEl>
                                              <p:pRg st="14" end="14"/>
                                            </p:txEl>
                                          </p:spTgt>
                                        </p:tgtEl>
                                        <p:attrNameLst>
                                          <p:attrName>style.visibility</p:attrName>
                                        </p:attrNameLst>
                                      </p:cBhvr>
                                      <p:to>
                                        <p:strVal val="visible"/>
                                      </p:to>
                                    </p:set>
                                    <p:animEffect transition="in" filter="wipe(down)">
                                      <p:cBhvr>
                                        <p:cTn id="54" dur="500"/>
                                        <p:tgtEl>
                                          <p:spTgt spid="5">
                                            <p:txEl>
                                              <p:pRg st="14" end="14"/>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
                                            <p:txEl>
                                              <p:pRg st="15" end="15"/>
                                            </p:txEl>
                                          </p:spTgt>
                                        </p:tgtEl>
                                        <p:attrNameLst>
                                          <p:attrName>style.visibility</p:attrName>
                                        </p:attrNameLst>
                                      </p:cBhvr>
                                      <p:to>
                                        <p:strVal val="visible"/>
                                      </p:to>
                                    </p:set>
                                    <p:animEffect transition="in" filter="wipe(down)">
                                      <p:cBhvr>
                                        <p:cTn id="57" dur="500"/>
                                        <p:tgtEl>
                                          <p:spTgt spid="5">
                                            <p:txEl>
                                              <p:pRg st="15" end="15"/>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
                                            <p:txEl>
                                              <p:pRg st="16" end="16"/>
                                            </p:txEl>
                                          </p:spTgt>
                                        </p:tgtEl>
                                        <p:attrNameLst>
                                          <p:attrName>style.visibility</p:attrName>
                                        </p:attrNameLst>
                                      </p:cBhvr>
                                      <p:to>
                                        <p:strVal val="visible"/>
                                      </p:to>
                                    </p:set>
                                    <p:animEffect transition="in" filter="wipe(down)">
                                      <p:cBhvr>
                                        <p:cTn id="60" dur="500"/>
                                        <p:tgtEl>
                                          <p:spTgt spid="5">
                                            <p:txEl>
                                              <p:pRg st="16" end="16"/>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
                                            <p:txEl>
                                              <p:pRg st="17" end="17"/>
                                            </p:txEl>
                                          </p:spTgt>
                                        </p:tgtEl>
                                        <p:attrNameLst>
                                          <p:attrName>style.visibility</p:attrName>
                                        </p:attrNameLst>
                                      </p:cBhvr>
                                      <p:to>
                                        <p:strVal val="visible"/>
                                      </p:to>
                                    </p:set>
                                    <p:animEffect transition="in" filter="wipe(down)">
                                      <p:cBhvr>
                                        <p:cTn id="63" dur="500"/>
                                        <p:tgtEl>
                                          <p:spTgt spid="5">
                                            <p:txEl>
                                              <p:pRg st="17" end="17"/>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
                                            <p:txEl>
                                              <p:pRg st="18" end="18"/>
                                            </p:txEl>
                                          </p:spTgt>
                                        </p:tgtEl>
                                        <p:attrNameLst>
                                          <p:attrName>style.visibility</p:attrName>
                                        </p:attrNameLst>
                                      </p:cBhvr>
                                      <p:to>
                                        <p:strVal val="visible"/>
                                      </p:to>
                                    </p:set>
                                    <p:animEffect transition="in" filter="wipe(down)">
                                      <p:cBhvr>
                                        <p:cTn id="66"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381000" y="1600200"/>
            <a:ext cx="8382000" cy="4495800"/>
          </a:xfrm>
          <a:prstGeom prst="rect">
            <a:avLst/>
          </a:prstGeom>
          <a:noFill/>
          <a:ln w="22225">
            <a:solidFill>
              <a:srgbClr val="800000"/>
            </a:solidFill>
            <a:miter lim="800000"/>
            <a:headEnd/>
            <a:tailEnd/>
          </a:ln>
        </p:spPr>
        <p:txBody>
          <a:bodyPr anchor="ctr"/>
          <a:lstStyle/>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1: </a:t>
            </a:r>
            <a:r>
              <a:rPr lang="en-US" altLang="en-US" b="1" i="1" u="sng" dirty="0" err="1">
                <a:latin typeface="Tahoma" pitchFamily="34" charset="0"/>
                <a:cs typeface="Tahoma" pitchFamily="34" charset="0"/>
              </a:rPr>
              <a:t>Thảo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luận</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r>
              <a:rPr lang="en-US" altLang="en-US" b="1" i="1" u="sng" dirty="0">
                <a:latin typeface="Tahoma" pitchFamily="34" charset="0"/>
                <a:cs typeface="Tahoma" pitchFamily="34" charset="0"/>
              </a:rPr>
              <a:t> </a:t>
            </a:r>
            <a:r>
              <a:rPr lang="en-US" altLang="en-US" b="1" i="1" dirty="0" err="1">
                <a:latin typeface="Tahoma" pitchFamily="34" charset="0"/>
                <a:cs typeface="Tahoma" pitchFamily="34" charset="0"/>
              </a:rPr>
              <a:t>tham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gia</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giữ</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gìn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trật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tự</a:t>
            </a:r>
            <a:r>
              <a:rPr lang="en-US" altLang="en-US" b="1" i="1" dirty="0">
                <a:latin typeface="Tahoma" pitchFamily="34" charset="0"/>
                <a:cs typeface="Tahoma" pitchFamily="34" charset="0"/>
              </a:rPr>
              <a:t> </a:t>
            </a:r>
            <a:r>
              <a:rPr lang="en-US" altLang="en-US" b="1" i="1" dirty="0" smtClean="0">
                <a:latin typeface="Tahoma" pitchFamily="34" charset="0"/>
                <a:cs typeface="Tahoma" pitchFamily="34" charset="0"/>
              </a:rPr>
              <a:t>An </a:t>
            </a:r>
            <a:r>
              <a:rPr lang="en-US" altLang="en-US" b="1" i="1" dirty="0" err="1" smtClean="0">
                <a:latin typeface="Tahoma" pitchFamily="34" charset="0"/>
                <a:cs typeface="Tahoma" pitchFamily="34" charset="0"/>
              </a:rPr>
              <a:t>toàn</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giao</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thông</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đường</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bộ</a:t>
            </a:r>
            <a:r>
              <a:rPr lang="en-US" altLang="en-US" b="1" i="1" dirty="0" smtClean="0">
                <a:latin typeface="Tahoma" pitchFamily="34" charset="0"/>
                <a:cs typeface="Tahoma" pitchFamily="34" charset="0"/>
              </a:rPr>
              <a:t> ở </a:t>
            </a:r>
            <a:r>
              <a:rPr lang="en-US" altLang="en-US" b="1" i="1" dirty="0" err="1">
                <a:latin typeface="Tahoma" pitchFamily="34" charset="0"/>
                <a:cs typeface="Tahoma" pitchFamily="34" charset="0"/>
              </a:rPr>
              <a:t>trường</a:t>
            </a:r>
            <a:r>
              <a:rPr lang="en-US" altLang="en-US" b="1" i="1" dirty="0">
                <a:latin typeface="Tahoma" pitchFamily="34" charset="0"/>
                <a:cs typeface="Tahoma" pitchFamily="34" charset="0"/>
              </a:rPr>
              <a:t>, ở </a:t>
            </a:r>
            <a:r>
              <a:rPr lang="en-US" altLang="en-US" b="1" i="1" dirty="0" err="1">
                <a:latin typeface="Tahoma" pitchFamily="34" charset="0"/>
                <a:cs typeface="Tahoma" pitchFamily="34" charset="0"/>
              </a:rPr>
              <a:t>địa</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phương</a:t>
            </a:r>
            <a:r>
              <a:rPr lang="en-US" altLang="en-US" b="1" dirty="0">
                <a:latin typeface="Tahoma" pitchFamily="34" charset="0"/>
                <a:cs typeface="Tahoma" pitchFamily="34" charset="0"/>
              </a:rPr>
              <a:t>.</a:t>
            </a:r>
          </a:p>
          <a:p>
            <a:pPr marL="854075" indent="-854075" algn="just" eaLnBrk="1" hangingPunct="1"/>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Nội</a:t>
            </a:r>
            <a:r>
              <a:rPr lang="en-US" altLang="en-US" b="1" i="1" dirty="0">
                <a:latin typeface="Tahoma" pitchFamily="34" charset="0"/>
                <a:cs typeface="Tahoma" pitchFamily="34" charset="0"/>
              </a:rPr>
              <a:t> dung: </a:t>
            </a:r>
            <a:r>
              <a:rPr lang="en-US" altLang="en-US" b="1" dirty="0" err="1">
                <a:latin typeface="Tahoma" pitchFamily="34" charset="0"/>
                <a:cs typeface="Tahoma" pitchFamily="34" charset="0"/>
              </a:rPr>
              <a:t>Tham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truyền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chấp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tắc</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đường</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bộ</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trong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cư</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vẽ</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phát</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thanh</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tuyên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truyền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Tham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đội</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xung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kích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nguyện</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a:latin typeface="Tahoma" pitchFamily="34" charset="0"/>
                <a:cs typeface="Tahoma" pitchFamily="34" charset="0"/>
              </a:rPr>
              <a:t>ở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các</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hoạt</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giữ</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gìn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tự</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giải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tỏa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tắc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Tham</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vệ</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giữ</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gìn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đoạn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gần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a:t>
            </a:r>
          </a:p>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2: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r>
              <a:rPr lang="en-US" altLang="en-US" b="1" i="1" u="sng" dirty="0">
                <a:latin typeface="Tahoma" pitchFamily="34" charset="0"/>
                <a:cs typeface="Tahoma" pitchFamily="34" charset="0"/>
              </a:rPr>
              <a:t>: </a:t>
            </a:r>
            <a:r>
              <a:rPr lang="en-US" altLang="en-US" b="1" dirty="0" err="1">
                <a:latin typeface="Tahoma" pitchFamily="34" charset="0"/>
                <a:cs typeface="Tahoma" pitchFamily="34" charset="0"/>
              </a:rPr>
              <a:t>Xác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phù</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hợp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tổ</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chức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a:t>
            </a:r>
          </a:p>
          <a:p>
            <a:pPr algn="just" eaLnBrk="1" hangingPunct="1"/>
            <a:r>
              <a:rPr lang="vi-VN" altLang="en-US" b="1" i="1" u="sng" dirty="0">
                <a:latin typeface="Tahoma" pitchFamily="34" charset="0"/>
                <a:cs typeface="Tahoma" pitchFamily="34" charset="0"/>
              </a:rPr>
              <a:t>Bư</a:t>
            </a:r>
            <a:r>
              <a:rPr lang="en-US" altLang="en-US" b="1" i="1" u="sng" dirty="0" err="1">
                <a:latin typeface="Tahoma" pitchFamily="34" charset="0"/>
                <a:cs typeface="Tahoma" pitchFamily="34" charset="0"/>
              </a:rPr>
              <a:t>ớc</a:t>
            </a:r>
            <a:r>
              <a:rPr lang="en-US" altLang="en-US" b="1" i="1" u="sng" dirty="0">
                <a:latin typeface="Tahoma" pitchFamily="34" charset="0"/>
                <a:cs typeface="Tahoma" pitchFamily="34" charset="0"/>
              </a:rPr>
              <a:t> 3: </a:t>
            </a:r>
            <a:r>
              <a:rPr lang="en-US" altLang="en-US" b="1" i="1" u="sng" dirty="0" err="1">
                <a:latin typeface="Tahoma" pitchFamily="34" charset="0"/>
                <a:cs typeface="Tahoma" pitchFamily="34" charset="0"/>
              </a:rPr>
              <a:t>T</a:t>
            </a:r>
            <a:r>
              <a:rPr lang="en-US" altLang="en-US" b="1" i="1" u="sng" dirty="0" err="1" smtClean="0">
                <a:latin typeface="Tahoma" pitchFamily="34" charset="0"/>
                <a:cs typeface="Tahoma" pitchFamily="34" charset="0"/>
              </a:rPr>
              <a:t>hực</a:t>
            </a:r>
            <a:r>
              <a:rPr lang="en-US" altLang="en-US" b="1" i="1" u="sng" dirty="0" smtClean="0">
                <a:latin typeface="Tahoma" pitchFamily="34" charset="0"/>
                <a:cs typeface="Tahoma" pitchFamily="34" charset="0"/>
              </a:rPr>
              <a:t> </a:t>
            </a:r>
            <a:r>
              <a:rPr lang="en-US" altLang="en-US" b="1" i="1" u="sng" dirty="0" err="1">
                <a:latin typeface="Tahoma" pitchFamily="34" charset="0"/>
                <a:cs typeface="Tahoma" pitchFamily="34" charset="0"/>
              </a:rPr>
              <a:t>hiện</a:t>
            </a:r>
            <a:r>
              <a:rPr lang="en-US" altLang="en-US" b="1" i="1" u="sng" dirty="0">
                <a:latin typeface="Tahoma" pitchFamily="34" charset="0"/>
                <a:cs typeface="Tahoma" pitchFamily="34" charset="0"/>
              </a:rPr>
              <a:t>: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được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kì</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rút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nghiệm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nghị</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người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có</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nhiệm</a:t>
            </a:r>
            <a:r>
              <a:rPr lang="en-US" altLang="en-US" b="1" dirty="0">
                <a:latin typeface="Tahoma" pitchFamily="34" charset="0"/>
                <a:cs typeface="Tahoma" pitchFamily="34" charset="0"/>
              </a:rPr>
              <a:t> ở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phương</a:t>
            </a:r>
            <a:r>
              <a:rPr lang="en-US" altLang="en-US" b="1" dirty="0">
                <a:latin typeface="Tahoma" pitchFamily="34" charset="0"/>
                <a:cs typeface="Tahoma" pitchFamily="34" charset="0"/>
              </a:rPr>
              <a:t>.</a:t>
            </a:r>
          </a:p>
        </p:txBody>
      </p:sp>
      <p:sp>
        <p:nvSpPr>
          <p:cNvPr id="68611" name="Slide Number Placeholder 5"/>
          <p:cNvSpPr>
            <a:spLocks noGrp="1"/>
          </p:cNvSpPr>
          <p:nvPr>
            <p:ph type="sldNum" sz="quarter" idx="12"/>
          </p:nvPr>
        </p:nvSpPr>
        <p:spPr bwMode="auto">
          <a:noFill/>
          <a:ln>
            <a:miter lim="800000"/>
            <a:headEnd/>
            <a:tailEnd/>
          </a:ln>
        </p:spPr>
        <p:txBody>
          <a:bodyPr/>
          <a:lstStyle/>
          <a:p>
            <a:fld id="{A429A249-0C1A-467F-B3B7-2156E13E7E44}" type="slidenum">
              <a:rPr lang="en-US" altLang="en-US"/>
              <a:pPr/>
              <a:t>27</a:t>
            </a:fld>
            <a:endParaRPr lang="en-US" altLang="en-US"/>
          </a:p>
        </p:txBody>
      </p:sp>
      <p:sp>
        <p:nvSpPr>
          <p:cNvPr id="68612"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5" name="Rectangle 4"/>
          <p:cNvSpPr>
            <a:spLocks noChangeArrowheads="1"/>
          </p:cNvSpPr>
          <p:nvPr/>
        </p:nvSpPr>
        <p:spPr bwMode="auto">
          <a:xfrm>
            <a:off x="685800" y="762000"/>
            <a:ext cx="7239000" cy="646331"/>
          </a:xfrm>
          <a:prstGeom prst="rect">
            <a:avLst/>
          </a:prstGeom>
          <a:noFill/>
          <a:ln w="9525">
            <a:noFill/>
            <a:miter lim="800000"/>
            <a:headEnd/>
            <a:tailEnd/>
          </a:ln>
        </p:spPr>
        <p:txBody>
          <a:bodyPr>
            <a:spAutoFit/>
          </a:bodyPr>
          <a:lstStyle/>
          <a:p>
            <a:pPr algn="just" eaLnBrk="1" hangingPunct="1"/>
            <a:r>
              <a:rPr lang="en-US" altLang="en-US" b="1" dirty="0">
                <a:solidFill>
                  <a:srgbClr val="215968"/>
                </a:solidFill>
                <a:latin typeface="Tahoma" pitchFamily="34" charset="0"/>
                <a:cs typeface="Tahoma" pitchFamily="34" charset="0"/>
              </a:rPr>
              <a:t>6) </a:t>
            </a:r>
            <a:r>
              <a:rPr lang="en-US" altLang="en-US" b="1" dirty="0" err="1">
                <a:solidFill>
                  <a:srgbClr val="215968"/>
                </a:solidFill>
                <a:latin typeface="Tahoma" pitchFamily="34" charset="0"/>
                <a:cs typeface="Tahoma" pitchFamily="34" charset="0"/>
              </a:rPr>
              <a:t>Tham</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gia</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các</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hoạt</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động</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giữ</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gìn</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trật</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tự</a:t>
            </a:r>
            <a:r>
              <a:rPr lang="en-US" altLang="en-US" b="1" dirty="0">
                <a:solidFill>
                  <a:srgbClr val="215968"/>
                </a:solidFill>
                <a:latin typeface="Tahoma" pitchFamily="34" charset="0"/>
                <a:cs typeface="Tahoma" pitchFamily="34" charset="0"/>
              </a:rPr>
              <a:t> </a:t>
            </a:r>
            <a:r>
              <a:rPr lang="en-US" altLang="en-US" b="1" dirty="0" smtClean="0">
                <a:solidFill>
                  <a:srgbClr val="215968"/>
                </a:solidFill>
                <a:latin typeface="Tahoma" pitchFamily="34" charset="0"/>
                <a:cs typeface="Tahoma" pitchFamily="34" charset="0"/>
              </a:rPr>
              <a:t>an </a:t>
            </a:r>
            <a:r>
              <a:rPr lang="en-US" altLang="en-US" b="1" dirty="0" err="1" smtClean="0">
                <a:solidFill>
                  <a:srgbClr val="215968"/>
                </a:solidFill>
                <a:latin typeface="Tahoma" pitchFamily="34" charset="0"/>
                <a:cs typeface="Tahoma" pitchFamily="34" charset="0"/>
              </a:rPr>
              <a:t>toàn</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giao</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thông</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đường</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bộ</a:t>
            </a:r>
            <a:r>
              <a:rPr lang="en-US" altLang="en-US" b="1" dirty="0" smtClean="0">
                <a:solidFill>
                  <a:srgbClr val="215968"/>
                </a:solidFill>
                <a:latin typeface="Tahoma" pitchFamily="34" charset="0"/>
                <a:cs typeface="Tahoma" pitchFamily="34" charset="0"/>
              </a:rPr>
              <a:t> </a:t>
            </a:r>
            <a:r>
              <a:rPr lang="en-US" altLang="en-US" b="1" dirty="0">
                <a:solidFill>
                  <a:srgbClr val="215968"/>
                </a:solidFill>
                <a:latin typeface="Tahoma" pitchFamily="34" charset="0"/>
                <a:cs typeface="Tahoma" pitchFamily="34" charset="0"/>
              </a:rPr>
              <a:t>ở </a:t>
            </a:r>
            <a:r>
              <a:rPr lang="en-US" altLang="en-US" b="1" dirty="0" err="1" smtClean="0">
                <a:solidFill>
                  <a:srgbClr val="215968"/>
                </a:solidFill>
                <a:latin typeface="Tahoma" pitchFamily="34" charset="0"/>
                <a:cs typeface="Tahoma" pitchFamily="34" charset="0"/>
              </a:rPr>
              <a:t>trường</a:t>
            </a:r>
            <a:r>
              <a:rPr lang="en-US" altLang="en-US" b="1" dirty="0" smtClean="0">
                <a:solidFill>
                  <a:srgbClr val="215968"/>
                </a:solidFill>
                <a:latin typeface="Tahoma" pitchFamily="34" charset="0"/>
                <a:cs typeface="Tahoma" pitchFamily="34" charset="0"/>
              </a:rPr>
              <a:t>, ở </a:t>
            </a:r>
            <a:r>
              <a:rPr lang="en-US" altLang="en-US" b="1" dirty="0" err="1">
                <a:solidFill>
                  <a:srgbClr val="215968"/>
                </a:solidFill>
                <a:latin typeface="Tahoma" pitchFamily="34" charset="0"/>
                <a:cs typeface="Tahoma" pitchFamily="34" charset="0"/>
              </a:rPr>
              <a:t>địa</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phương</a:t>
            </a:r>
            <a:r>
              <a:rPr lang="en-US" altLang="en-US" b="1" dirty="0">
                <a:solidFill>
                  <a:srgbClr val="215968"/>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227">
                                            <p:bg/>
                                          </p:spTgt>
                                        </p:tgtEl>
                                        <p:attrNameLst>
                                          <p:attrName>style.visibility</p:attrName>
                                        </p:attrNameLst>
                                      </p:cBhvr>
                                      <p:to>
                                        <p:strVal val="visible"/>
                                      </p:to>
                                    </p:set>
                                    <p:animEffect transition="in" filter="wipe(down)">
                                      <p:cBhvr>
                                        <p:cTn id="12" dur="500"/>
                                        <p:tgtEl>
                                          <p:spTgt spid="52227">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227">
                                            <p:txEl>
                                              <p:pRg st="0" end="0"/>
                                            </p:txEl>
                                          </p:spTgt>
                                        </p:tgtEl>
                                        <p:attrNameLst>
                                          <p:attrName>style.visibility</p:attrName>
                                        </p:attrNameLst>
                                      </p:cBhvr>
                                      <p:to>
                                        <p:strVal val="visible"/>
                                      </p:to>
                                    </p:set>
                                    <p:animEffect transition="in" filter="wipe(down)">
                                      <p:cBhvr>
                                        <p:cTn id="17" dur="500"/>
                                        <p:tgtEl>
                                          <p:spTgt spid="5222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227">
                                            <p:txEl>
                                              <p:pRg st="1" end="1"/>
                                            </p:txEl>
                                          </p:spTgt>
                                        </p:tgtEl>
                                        <p:attrNameLst>
                                          <p:attrName>style.visibility</p:attrName>
                                        </p:attrNameLst>
                                      </p:cBhvr>
                                      <p:to>
                                        <p:strVal val="visible"/>
                                      </p:to>
                                    </p:set>
                                    <p:animEffect transition="in" filter="wipe(down)">
                                      <p:cBhvr>
                                        <p:cTn id="22" dur="500"/>
                                        <p:tgtEl>
                                          <p:spTgt spid="522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2227">
                                            <p:txEl>
                                              <p:pRg st="2" end="2"/>
                                            </p:txEl>
                                          </p:spTgt>
                                        </p:tgtEl>
                                        <p:attrNameLst>
                                          <p:attrName>style.visibility</p:attrName>
                                        </p:attrNameLst>
                                      </p:cBhvr>
                                      <p:to>
                                        <p:strVal val="visible"/>
                                      </p:to>
                                    </p:set>
                                    <p:animEffect transition="in" filter="wipe(down)">
                                      <p:cBhvr>
                                        <p:cTn id="27" dur="500"/>
                                        <p:tgtEl>
                                          <p:spTgt spid="52227">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2227">
                                            <p:txEl>
                                              <p:pRg st="3" end="3"/>
                                            </p:txEl>
                                          </p:spTgt>
                                        </p:tgtEl>
                                        <p:attrNameLst>
                                          <p:attrName>style.visibility</p:attrName>
                                        </p:attrNameLst>
                                      </p:cBhvr>
                                      <p:to>
                                        <p:strVal val="visible"/>
                                      </p:to>
                                    </p:set>
                                    <p:animEffect transition="in" filter="wipe(down)">
                                      <p:cBhvr>
                                        <p:cTn id="32"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5"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p:cNvSpPr txBox="1">
            <a:spLocks noChangeArrowheads="1"/>
          </p:cNvSpPr>
          <p:nvPr/>
        </p:nvSpPr>
        <p:spPr bwMode="auto">
          <a:xfrm>
            <a:off x="762000" y="914400"/>
            <a:ext cx="5029200" cy="708025"/>
          </a:xfrm>
          <a:prstGeom prst="rect">
            <a:avLst/>
          </a:prstGeom>
          <a:noFill/>
          <a:ln w="9525">
            <a:noFill/>
            <a:miter lim="800000"/>
            <a:headEnd/>
            <a:tailEnd/>
          </a:ln>
        </p:spPr>
        <p:txBody>
          <a:bodyPr>
            <a:spAutoFit/>
          </a:bodyPr>
          <a:lstStyle/>
          <a:p>
            <a:pPr eaLnBrk="1" hangingPunct="1">
              <a:defRPr/>
            </a:pPr>
            <a:r>
              <a:rPr lang="en-US" sz="2000" b="1" dirty="0">
                <a:solidFill>
                  <a:schemeClr val="accent5">
                    <a:lumMod val="50000"/>
                  </a:schemeClr>
                </a:solidFill>
                <a:latin typeface="Tahoma" pitchFamily="34" charset="0"/>
                <a:cs typeface="Tahoma" pitchFamily="34" charset="0"/>
              </a:rPr>
              <a:t>7) </a:t>
            </a:r>
            <a:r>
              <a:rPr lang="en-US" sz="2000" b="1" dirty="0" err="1">
                <a:solidFill>
                  <a:schemeClr val="accent5">
                    <a:lumMod val="50000"/>
                  </a:schemeClr>
                </a:solidFill>
                <a:latin typeface="Tahoma" pitchFamily="34" charset="0"/>
                <a:cs typeface="Tahoma" pitchFamily="34" charset="0"/>
              </a:rPr>
              <a:t>Tìm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tòi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mở</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rộng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kiến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thức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và</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rèn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luyện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bản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thân</a:t>
            </a:r>
            <a:r>
              <a:rPr lang="en-US" sz="2000" b="1" dirty="0">
                <a:solidFill>
                  <a:schemeClr val="accent5">
                    <a:lumMod val="50000"/>
                  </a:schemeClr>
                </a:solidFill>
                <a:latin typeface="Tahoma" pitchFamily="34" charset="0"/>
                <a:cs typeface="Tahoma" pitchFamily="34" charset="0"/>
              </a:rPr>
              <a:t>:</a:t>
            </a:r>
          </a:p>
        </p:txBody>
      </p:sp>
      <p:sp>
        <p:nvSpPr>
          <p:cNvPr id="89091" name="TextBox 4"/>
          <p:cNvSpPr txBox="1">
            <a:spLocks noChangeArrowheads="1"/>
          </p:cNvSpPr>
          <p:nvPr/>
        </p:nvSpPr>
        <p:spPr bwMode="auto">
          <a:xfrm>
            <a:off x="457200" y="1828800"/>
            <a:ext cx="5867400" cy="3962400"/>
          </a:xfrm>
          <a:prstGeom prst="rect">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a) Tìm hiểu </a:t>
            </a:r>
            <a:r>
              <a:rPr lang="en-US" sz="2400" b="1" i="1" dirty="0" err="1">
                <a:solidFill>
                  <a:schemeClr val="tx1">
                    <a:lumMod val="95000"/>
                    <a:lumOff val="5000"/>
                  </a:schemeClr>
                </a:solidFill>
                <a:latin typeface="Calibri" pitchFamily="34" charset="0"/>
              </a:rPr>
              <a:t>Luật</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Giao</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thông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r>
              <a:rPr lang="en-US" sz="2400" b="1" i="1" dirty="0" smtClean="0">
                <a:solidFill>
                  <a:schemeClr val="tx1">
                    <a:lumMod val="95000"/>
                    <a:lumOff val="5000"/>
                  </a:schemeClr>
                </a:solidFill>
                <a:latin typeface="Calibri" pitchFamily="34" charset="0"/>
              </a:rPr>
              <a:t>;</a:t>
            </a:r>
            <a:endParaRPr lang="en-US" sz="2400" b="1" i="1" dirty="0">
              <a:solidFill>
                <a:schemeClr val="tx1">
                  <a:lumMod val="95000"/>
                  <a:lumOff val="5000"/>
                </a:schemeClr>
              </a:solidFill>
              <a:latin typeface="Calibri" pitchFamily="34" charset="0"/>
            </a:endParaRP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b) Tìm và học tập những tấm </a:t>
            </a:r>
            <a:r>
              <a:rPr lang="en-US" sz="2400" b="1" i="1" dirty="0" err="1">
                <a:solidFill>
                  <a:schemeClr val="tx1">
                    <a:lumMod val="95000"/>
                    <a:lumOff val="5000"/>
                  </a:schemeClr>
                </a:solidFill>
                <a:latin typeface="Calibri" pitchFamily="34" charset="0"/>
              </a:rPr>
              <a:t>gương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chấp</a:t>
            </a:r>
            <a:r>
              <a:rPr lang="en-US" sz="2400" b="1" i="1" dirty="0">
                <a:solidFill>
                  <a:schemeClr val="tx1">
                    <a:lumMod val="95000"/>
                    <a:lumOff val="5000"/>
                  </a:schemeClr>
                </a:solidFill>
                <a:latin typeface="Calibri" pitchFamily="34" charset="0"/>
              </a:rPr>
              <a:t>  hành nghiêm chỉnh </a:t>
            </a:r>
            <a:r>
              <a:rPr lang="en-US" sz="2400" b="1" i="1" dirty="0" err="1">
                <a:solidFill>
                  <a:schemeClr val="tx1">
                    <a:lumMod val="95000"/>
                    <a:lumOff val="5000"/>
                  </a:schemeClr>
                </a:solidFill>
                <a:latin typeface="Calibri" pitchFamily="34" charset="0"/>
              </a:rPr>
              <a:t>Luật</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Giao</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thông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endParaRPr lang="en-US" sz="2400" b="1" i="1" dirty="0">
              <a:solidFill>
                <a:schemeClr val="tx1">
                  <a:lumMod val="95000"/>
                  <a:lumOff val="5000"/>
                </a:schemeClr>
              </a:solidFill>
              <a:latin typeface="Calibri" pitchFamily="34" charset="0"/>
            </a:endParaRP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c) Vận động mọi người thực hiện nghiêm</a:t>
            </a: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    chỉnh Luật giao </a:t>
            </a:r>
            <a:r>
              <a:rPr lang="en-US" sz="2400" b="1" i="1" dirty="0" err="1">
                <a:solidFill>
                  <a:schemeClr val="tx1">
                    <a:lumMod val="95000"/>
                    <a:lumOff val="5000"/>
                  </a:schemeClr>
                </a:solidFill>
                <a:latin typeface="Calibri" pitchFamily="34" charset="0"/>
              </a:rPr>
              <a:t>thông</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ở trường, </a:t>
            </a:r>
            <a:r>
              <a:rPr lang="en-US" sz="2400" b="1" i="1" dirty="0" err="1">
                <a:solidFill>
                  <a:schemeClr val="tx1">
                    <a:lumMod val="95000"/>
                    <a:lumOff val="5000"/>
                  </a:schemeClr>
                </a:solidFill>
                <a:latin typeface="Calibri" pitchFamily="34" charset="0"/>
              </a:rPr>
              <a:t>lớp</a:t>
            </a:r>
            <a:r>
              <a:rPr lang="en-US" sz="2400" b="1" i="1" dirty="0">
                <a:solidFill>
                  <a:schemeClr val="tx1">
                    <a:lumMod val="95000"/>
                    <a:lumOff val="5000"/>
                  </a:schemeClr>
                </a:solidFill>
                <a:latin typeface="Calibri" pitchFamily="34" charset="0"/>
              </a:rPr>
              <a:t>,  địa phương ...</a:t>
            </a:r>
          </a:p>
        </p:txBody>
      </p:sp>
      <p:pic>
        <p:nvPicPr>
          <p:cNvPr id="70660" name="Picture 2"/>
          <p:cNvPicPr>
            <a:picLocks noChangeAspect="1" noChangeArrowheads="1"/>
          </p:cNvPicPr>
          <p:nvPr/>
        </p:nvPicPr>
        <p:blipFill>
          <a:blip r:embed="rId3" cstate="print"/>
          <a:srcRect/>
          <a:stretch>
            <a:fillRect/>
          </a:stretch>
        </p:blipFill>
        <p:spPr bwMode="auto">
          <a:xfrm>
            <a:off x="6232525" y="1600200"/>
            <a:ext cx="2505075" cy="4114800"/>
          </a:xfrm>
          <a:prstGeom prst="rect">
            <a:avLst/>
          </a:prstGeom>
          <a:noFill/>
          <a:ln w="9525">
            <a:noFill/>
            <a:miter lim="800000"/>
            <a:headEnd/>
            <a:tailEnd/>
          </a:ln>
        </p:spPr>
      </p:pic>
      <p:sp>
        <p:nvSpPr>
          <p:cNvPr id="8" name="Rectangle 7"/>
          <p:cNvSpPr/>
          <p:nvPr/>
        </p:nvSpPr>
        <p:spPr>
          <a:xfrm>
            <a:off x="6553200" y="14478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2484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70664" name="Slide Number Placeholder 10"/>
          <p:cNvSpPr>
            <a:spLocks noGrp="1"/>
          </p:cNvSpPr>
          <p:nvPr>
            <p:ph type="sldNum" sz="quarter" idx="12"/>
          </p:nvPr>
        </p:nvSpPr>
        <p:spPr bwMode="auto">
          <a:noFill/>
          <a:ln>
            <a:miter lim="800000"/>
            <a:headEnd/>
            <a:tailEnd/>
          </a:ln>
        </p:spPr>
        <p:txBody>
          <a:bodyPr/>
          <a:lstStyle/>
          <a:p>
            <a:fld id="{391577F4-FA3B-414F-B188-772FAACB9179}" type="slidenum">
              <a:rPr lang="en-US" altLang="en-US"/>
              <a:pPr/>
              <a:t>28</a:t>
            </a:fld>
            <a:endParaRPr lang="en-US" altLang="en-US"/>
          </a:p>
        </p:txBody>
      </p:sp>
      <p:sp>
        <p:nvSpPr>
          <p:cNvPr id="70665"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11" name="Rectangle 10"/>
          <p:cNvSpPr/>
          <p:nvPr/>
        </p:nvSpPr>
        <p:spPr>
          <a:xfrm>
            <a:off x="6400800" y="54102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091">
                                            <p:bg/>
                                          </p:spTgt>
                                        </p:tgtEl>
                                        <p:attrNameLst>
                                          <p:attrName>style.visibility</p:attrName>
                                        </p:attrNameLst>
                                      </p:cBhvr>
                                      <p:to>
                                        <p:strVal val="visible"/>
                                      </p:to>
                                    </p:set>
                                    <p:animEffect transition="in" filter="wipe(down)">
                                      <p:cBhvr>
                                        <p:cTn id="12" dur="500"/>
                                        <p:tgtEl>
                                          <p:spTgt spid="89091">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9091">
                                            <p:txEl>
                                              <p:pRg st="0" end="0"/>
                                            </p:txEl>
                                          </p:spTgt>
                                        </p:tgtEl>
                                        <p:attrNameLst>
                                          <p:attrName>style.visibility</p:attrName>
                                        </p:attrNameLst>
                                      </p:cBhvr>
                                      <p:to>
                                        <p:strVal val="visible"/>
                                      </p:to>
                                    </p:set>
                                    <p:animEffect transition="in" filter="wipe(down)">
                                      <p:cBhvr>
                                        <p:cTn id="15" dur="500"/>
                                        <p:tgtEl>
                                          <p:spTgt spid="89091">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091">
                                            <p:txEl>
                                              <p:pRg st="1" end="1"/>
                                            </p:txEl>
                                          </p:spTgt>
                                        </p:tgtEl>
                                        <p:attrNameLst>
                                          <p:attrName>style.visibility</p:attrName>
                                        </p:attrNameLst>
                                      </p:cBhvr>
                                      <p:to>
                                        <p:strVal val="visible"/>
                                      </p:to>
                                    </p:set>
                                    <p:animEffect transition="in" filter="wipe(down)">
                                      <p:cBhvr>
                                        <p:cTn id="18" dur="500"/>
                                        <p:tgtEl>
                                          <p:spTgt spid="89091">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9091">
                                            <p:txEl>
                                              <p:pRg st="2" end="2"/>
                                            </p:txEl>
                                          </p:spTgt>
                                        </p:tgtEl>
                                        <p:attrNameLst>
                                          <p:attrName>style.visibility</p:attrName>
                                        </p:attrNameLst>
                                      </p:cBhvr>
                                      <p:to>
                                        <p:strVal val="visible"/>
                                      </p:to>
                                    </p:set>
                                    <p:animEffect transition="in" filter="wipe(down)">
                                      <p:cBhvr>
                                        <p:cTn id="21" dur="500"/>
                                        <p:tgtEl>
                                          <p:spTgt spid="89091">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9091">
                                            <p:txEl>
                                              <p:pRg st="3" end="3"/>
                                            </p:txEl>
                                          </p:spTgt>
                                        </p:tgtEl>
                                        <p:attrNameLst>
                                          <p:attrName>style.visibility</p:attrName>
                                        </p:attrNameLst>
                                      </p:cBhvr>
                                      <p:to>
                                        <p:strVal val="visible"/>
                                      </p:to>
                                    </p:set>
                                    <p:animEffect transition="in" filter="wipe(down)">
                                      <p:cBhvr>
                                        <p:cTn id="24" dur="500"/>
                                        <p:tgtEl>
                                          <p:spTgt spid="890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allAtOnce"/>
      <p:bldP spid="89091"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ChangeArrowheads="1"/>
          </p:cNvSpPr>
          <p:nvPr/>
        </p:nvSpPr>
        <p:spPr bwMode="auto">
          <a:xfrm>
            <a:off x="2362200" y="1482725"/>
            <a:ext cx="6400800" cy="738188"/>
          </a:xfrm>
          <a:prstGeom prst="rect">
            <a:avLst/>
          </a:prstGeom>
          <a:noFill/>
          <a:ln w="9525">
            <a:noFill/>
            <a:miter lim="800000"/>
            <a:headEnd/>
            <a:tailEnd/>
          </a:ln>
        </p:spPr>
        <p:txBody>
          <a:bodyPr>
            <a:spAutoFit/>
          </a:bodyPr>
          <a:lstStyle/>
          <a:p>
            <a:pPr algn="ctr" eaLnBrk="1" hangingPunct="1">
              <a:lnSpc>
                <a:spcPct val="150000"/>
              </a:lnSpc>
            </a:pPr>
            <a:r>
              <a:rPr lang="en-US" altLang="en-US" sz="2800" b="1">
                <a:solidFill>
                  <a:schemeClr val="bg1"/>
                </a:solidFill>
                <a:latin typeface="Tahoma" pitchFamily="34" charset="0"/>
                <a:cs typeface="Tahoma" pitchFamily="34" charset="0"/>
              </a:rPr>
              <a:t>Hệ thống báo hiệu đường bộ</a:t>
            </a:r>
          </a:p>
        </p:txBody>
      </p:sp>
      <p:sp>
        <p:nvSpPr>
          <p:cNvPr id="72707" name="TextBox 8"/>
          <p:cNvSpPr txBox="1">
            <a:spLocks noChangeArrowheads="1"/>
          </p:cNvSpPr>
          <p:nvPr/>
        </p:nvSpPr>
        <p:spPr bwMode="auto">
          <a:xfrm>
            <a:off x="838200" y="1676400"/>
            <a:ext cx="1219200" cy="830263"/>
          </a:xfrm>
          <a:prstGeom prst="rect">
            <a:avLst/>
          </a:prstGeom>
          <a:noFill/>
          <a:ln w="9525">
            <a:noFill/>
            <a:miter lim="800000"/>
            <a:headEnd/>
            <a:tailEnd/>
          </a:ln>
        </p:spPr>
        <p:txBody>
          <a:bodyPr>
            <a:spAutoFit/>
          </a:bodyPr>
          <a:lstStyle/>
          <a:p>
            <a:pPr algn="ctr" eaLnBrk="1" hangingPunct="1"/>
            <a:r>
              <a:rPr lang="en-US" altLang="en-US" sz="2400" b="1">
                <a:solidFill>
                  <a:schemeClr val="bg1"/>
                </a:solidFill>
                <a:latin typeface="Tahoma" pitchFamily="34" charset="0"/>
                <a:cs typeface="Tahoma" pitchFamily="34" charset="0"/>
              </a:rPr>
              <a:t>Bài 3</a:t>
            </a:r>
          </a:p>
          <a:p>
            <a:pPr algn="ctr" eaLnBrk="1" hangingPunct="1"/>
            <a:endParaRPr lang="en-US" altLang="en-US" sz="2400" b="1">
              <a:solidFill>
                <a:schemeClr val="bg1"/>
              </a:solidFill>
              <a:latin typeface="Tahoma" pitchFamily="34" charset="0"/>
              <a:cs typeface="Tahoma" pitchFamily="34" charset="0"/>
            </a:endParaRPr>
          </a:p>
        </p:txBody>
      </p:sp>
      <p:sp>
        <p:nvSpPr>
          <p:cNvPr id="72708" name="Slide Number Placeholder 6"/>
          <p:cNvSpPr>
            <a:spLocks noGrp="1"/>
          </p:cNvSpPr>
          <p:nvPr>
            <p:ph type="sldNum" sz="quarter" idx="12"/>
          </p:nvPr>
        </p:nvSpPr>
        <p:spPr bwMode="auto">
          <a:noFill/>
          <a:ln>
            <a:miter lim="800000"/>
            <a:headEnd/>
            <a:tailEnd/>
          </a:ln>
        </p:spPr>
        <p:txBody>
          <a:bodyPr/>
          <a:lstStyle/>
          <a:p>
            <a:fld id="{6CDE0253-F4B7-4E4A-A521-3316E092BD6C}" type="slidenum">
              <a:rPr lang="en-US" altLang="en-US"/>
              <a:pPr/>
              <a:t>29</a:t>
            </a:fld>
            <a:endParaRPr lang="en-US" altLang="en-US"/>
          </a:p>
        </p:txBody>
      </p:sp>
      <p:sp>
        <p:nvSpPr>
          <p:cNvPr id="53253" name="Rectangle 12"/>
          <p:cNvSpPr>
            <a:spLocks noChangeArrowheads="1"/>
          </p:cNvSpPr>
          <p:nvPr/>
        </p:nvSpPr>
        <p:spPr bwMode="auto">
          <a:xfrm>
            <a:off x="1143000" y="2971800"/>
            <a:ext cx="7696200" cy="1754188"/>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400" b="1">
                <a:latin typeface="Tahoma" pitchFamily="34" charset="0"/>
                <a:cs typeface="Tahoma" pitchFamily="34" charset="0"/>
              </a:rPr>
              <a:t>Tìm hiểu hệ thống báo hiệu đường bộ</a:t>
            </a:r>
          </a:p>
          <a:p>
            <a:pPr marL="457200" indent="-457200" eaLnBrk="1" hangingPunct="1">
              <a:lnSpc>
                <a:spcPct val="150000"/>
              </a:lnSpc>
              <a:buFontTx/>
              <a:buAutoNum type="arabicPeriod"/>
            </a:pPr>
            <a:r>
              <a:rPr lang="en-US" altLang="en-US" sz="2400" b="1">
                <a:latin typeface="Tahoma" pitchFamily="34" charset="0"/>
                <a:cs typeface="Tahoma" pitchFamily="34" charset="0"/>
              </a:rPr>
              <a:t>Vai trò của hệ thống biển báo hiệu đường bộ</a:t>
            </a:r>
          </a:p>
          <a:p>
            <a:pPr marL="457200" indent="-457200" eaLnBrk="1" hangingPunct="1">
              <a:lnSpc>
                <a:spcPct val="150000"/>
              </a:lnSpc>
              <a:buFontTx/>
              <a:buAutoNum type="arabicPeriod"/>
            </a:pPr>
            <a:r>
              <a:rPr lang="en-US" altLang="en-US" sz="2400" b="1">
                <a:latin typeface="Tahoma" pitchFamily="34" charset="0"/>
                <a:cs typeface="Tahoma" pitchFamily="34" charset="0"/>
              </a:rPr>
              <a:t> Luyện tập và vận dụng</a:t>
            </a:r>
          </a:p>
        </p:txBody>
      </p:sp>
      <p:sp>
        <p:nvSpPr>
          <p:cNvPr id="14" name="7-Point Star 13"/>
          <p:cNvSpPr/>
          <p:nvPr/>
        </p:nvSpPr>
        <p:spPr>
          <a:xfrm>
            <a:off x="2057400" y="1524000"/>
            <a:ext cx="1447800" cy="1066800"/>
          </a:xfrm>
          <a:prstGeom prst="star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bg1"/>
                </a:solidFill>
                <a:latin typeface="Tahoma" pitchFamily="34" charset="0"/>
                <a:ea typeface="ＭＳ Ｐゴシック" pitchFamily="34" charset="-128"/>
                <a:cs typeface="Tahoma" pitchFamily="34" charset="0"/>
              </a:rPr>
              <a:t>Bài</a:t>
            </a:r>
            <a:r>
              <a:rPr lang="en-US" b="1" dirty="0">
                <a:solidFill>
                  <a:schemeClr val="bg1"/>
                </a:solidFill>
                <a:latin typeface="Tahoma" pitchFamily="34" charset="0"/>
                <a:ea typeface="ＭＳ Ｐゴシック" pitchFamily="34" charset="-128"/>
                <a:cs typeface="Tahoma" pitchFamily="34" charset="0"/>
              </a:rPr>
              <a:t> 3</a:t>
            </a:r>
          </a:p>
        </p:txBody>
      </p:sp>
      <p:sp>
        <p:nvSpPr>
          <p:cNvPr id="72711" name="TextBox 15"/>
          <p:cNvSpPr txBox="1">
            <a:spLocks noChangeArrowheads="1"/>
          </p:cNvSpPr>
          <p:nvPr/>
        </p:nvSpPr>
        <p:spPr bwMode="auto">
          <a:xfrm>
            <a:off x="914400" y="41275"/>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grpSp>
        <p:nvGrpSpPr>
          <p:cNvPr id="72712" name="Group 12"/>
          <p:cNvGrpSpPr>
            <a:grpSpLocks/>
          </p:cNvGrpSpPr>
          <p:nvPr/>
        </p:nvGrpSpPr>
        <p:grpSpPr bwMode="auto">
          <a:xfrm>
            <a:off x="914400" y="1143000"/>
            <a:ext cx="7543800" cy="1295400"/>
            <a:chOff x="0" y="2438399"/>
            <a:chExt cx="8077200" cy="1099914"/>
          </a:xfrm>
          <a:solidFill>
            <a:srgbClr val="FFCC66"/>
          </a:solidFill>
        </p:grpSpPr>
        <p:sp>
          <p:nvSpPr>
            <p:cNvPr id="15" name="Rounded Rectangle 14"/>
            <p:cNvSpPr/>
            <p:nvPr/>
          </p:nvSpPr>
          <p:spPr>
            <a:xfrm>
              <a:off x="0" y="2438399"/>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1725244" y="2438399"/>
              <a:ext cx="6351956"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ts val="3600"/>
                </a:lnSpc>
                <a:spcAft>
                  <a:spcPct val="35000"/>
                </a:spcAft>
                <a:defRPr/>
              </a:pPr>
              <a:r>
                <a:rPr lang="en-US" sz="2800" b="1" dirty="0" err="1">
                  <a:solidFill>
                    <a:schemeClr val="tx1"/>
                  </a:solidFill>
                  <a:latin typeface="Tahoma" pitchFamily="34" charset="0"/>
                  <a:cs typeface="Tahoma" pitchFamily="34" charset="0"/>
                </a:rPr>
                <a:t>Hệ</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thống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báo</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hiệu</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giao</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thông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đường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bộ</a:t>
              </a:r>
              <a:endParaRPr lang="en-US" sz="2800" b="1" dirty="0">
                <a:solidFill>
                  <a:schemeClr val="tx1"/>
                </a:solidFill>
                <a:latin typeface="Tahoma" pitchFamily="34" charset="0"/>
                <a:cs typeface="Tahoma" pitchFamily="34" charset="0"/>
              </a:endParaRPr>
            </a:p>
          </p:txBody>
        </p:sp>
      </p:grpSp>
      <p:sp>
        <p:nvSpPr>
          <p:cNvPr id="17" name="7-Point Star 16"/>
          <p:cNvSpPr/>
          <p:nvPr/>
        </p:nvSpPr>
        <p:spPr>
          <a:xfrm>
            <a:off x="990600" y="12192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anim calcmode="lin" valueType="num">
                                      <p:cBhvr additive="base">
                                        <p:cTn id="7" dur="500" fill="hold"/>
                                        <p:tgtEl>
                                          <p:spTgt spid="532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xEl>
                                              <p:pRg st="1" end="1"/>
                                            </p:txEl>
                                          </p:spTgt>
                                        </p:tgtEl>
                                        <p:attrNameLst>
                                          <p:attrName>style.visibility</p:attrName>
                                        </p:attrNameLst>
                                      </p:cBhvr>
                                      <p:to>
                                        <p:strVal val="visible"/>
                                      </p:to>
                                    </p:set>
                                    <p:anim calcmode="lin" valueType="num">
                                      <p:cBhvr additive="base">
                                        <p:cTn id="13" dur="500" fill="hold"/>
                                        <p:tgtEl>
                                          <p:spTgt spid="532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3">
                                            <p:txEl>
                                              <p:pRg st="2" end="2"/>
                                            </p:txEl>
                                          </p:spTgt>
                                        </p:tgtEl>
                                        <p:attrNameLst>
                                          <p:attrName>style.visibility</p:attrName>
                                        </p:attrNameLst>
                                      </p:cBhvr>
                                      <p:to>
                                        <p:strVal val="visible"/>
                                      </p:to>
                                    </p:set>
                                    <p:anim calcmode="lin" valueType="num">
                                      <p:cBhvr additive="base">
                                        <p:cTn id="19" dur="500" fill="hold"/>
                                        <p:tgtEl>
                                          <p:spTgt spid="532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 xmlns:p14="http://schemas.microsoft.com/office/powerpoint/2010/main" val="1697537992"/>
              </p:ext>
            </p:extLst>
          </p:nvPr>
        </p:nvGraphicFramePr>
        <p:xfrm>
          <a:off x="533400" y="7620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7-Point Star 6"/>
          <p:cNvSpPr/>
          <p:nvPr/>
        </p:nvSpPr>
        <p:spPr>
          <a:xfrm>
            <a:off x="609600" y="7620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1</a:t>
            </a:r>
          </a:p>
        </p:txBody>
      </p:sp>
      <p:sp>
        <p:nvSpPr>
          <p:cNvPr id="9" name="7-Point Star 8"/>
          <p:cNvSpPr/>
          <p:nvPr/>
        </p:nvSpPr>
        <p:spPr>
          <a:xfrm>
            <a:off x="533400" y="19812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2</a:t>
            </a:r>
          </a:p>
        </p:txBody>
      </p:sp>
      <p:sp>
        <p:nvSpPr>
          <p:cNvPr id="11" name="7-Point Star 10"/>
          <p:cNvSpPr/>
          <p:nvPr/>
        </p:nvSpPr>
        <p:spPr>
          <a:xfrm>
            <a:off x="533400" y="32004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3</a:t>
            </a:r>
          </a:p>
        </p:txBody>
      </p:sp>
      <p:sp>
        <p:nvSpPr>
          <p:cNvPr id="13" name="7-Point Star 12"/>
          <p:cNvSpPr/>
          <p:nvPr/>
        </p:nvSpPr>
        <p:spPr>
          <a:xfrm>
            <a:off x="533400" y="44196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4</a:t>
            </a:r>
          </a:p>
        </p:txBody>
      </p:sp>
      <p:sp>
        <p:nvSpPr>
          <p:cNvPr id="14" name="7-Point Star 13"/>
          <p:cNvSpPr/>
          <p:nvPr/>
        </p:nvSpPr>
        <p:spPr>
          <a:xfrm>
            <a:off x="533400" y="55626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5</a:t>
            </a:r>
          </a:p>
        </p:txBody>
      </p:sp>
      <p:sp>
        <p:nvSpPr>
          <p:cNvPr id="29704"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9705" name="Slide Number Placeholder 9"/>
          <p:cNvSpPr>
            <a:spLocks noGrp="1"/>
          </p:cNvSpPr>
          <p:nvPr>
            <p:ph type="sldNum" sz="quarter" idx="12"/>
          </p:nvPr>
        </p:nvSpPr>
        <p:spPr bwMode="auto">
          <a:noFill/>
          <a:ln>
            <a:miter lim="800000"/>
            <a:headEnd/>
            <a:tailEnd/>
          </a:ln>
        </p:spPr>
        <p:txBody>
          <a:bodyPr/>
          <a:lstStyle/>
          <a:p>
            <a:fld id="{613A2C7B-658E-44E3-8205-3200310D37DC}" type="slidenum">
              <a:rPr lang="en-US" altLang="en-US">
                <a:solidFill>
                  <a:schemeClr val="tx1"/>
                </a:solidFill>
              </a:rPr>
              <a:pPr/>
              <a:t>3</a:t>
            </a:fld>
            <a:endParaRPr lang="en-US" altLang="en-US">
              <a:solidFill>
                <a:schemeClr val="tx1"/>
              </a:solidFill>
            </a:endParaRPr>
          </a:p>
        </p:txBody>
      </p:sp>
      <p:sp>
        <p:nvSpPr>
          <p:cNvPr id="10" name="Action Button: End 9">
            <a:hlinkClick r:id="rId8" action="ppaction://hlinksldjump" highlightClick="1"/>
          </p:cNvPr>
          <p:cNvSpPr/>
          <p:nvPr/>
        </p:nvSpPr>
        <p:spPr>
          <a:xfrm>
            <a:off x="8686800" y="22860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2" name="Action Button: End 11">
            <a:hlinkClick r:id="rId9" action="ppaction://hlinksldjump" highlightClick="1"/>
          </p:cNvPr>
          <p:cNvSpPr/>
          <p:nvPr/>
        </p:nvSpPr>
        <p:spPr>
          <a:xfrm>
            <a:off x="8686800" y="3505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5" name="Action Button: End 14">
            <a:hlinkClick r:id="rId10" action="ppaction://hlinksldjump" highlightClick="1"/>
          </p:cNvPr>
          <p:cNvSpPr/>
          <p:nvPr/>
        </p:nvSpPr>
        <p:spPr>
          <a:xfrm>
            <a:off x="8686800" y="4648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 name="Action Button: End 15">
            <a:hlinkClick r:id="rId11" action="ppaction://hlinksldjump" highlightClick="1"/>
          </p:cNvPr>
          <p:cNvSpPr/>
          <p:nvPr/>
        </p:nvSpPr>
        <p:spPr>
          <a:xfrm>
            <a:off x="8686800" y="5791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ln>
            <a:miter lim="800000"/>
            <a:headEnd/>
            <a:tailEnd/>
          </a:ln>
        </p:spPr>
        <p:txBody>
          <a:bodyPr/>
          <a:lstStyle/>
          <a:p>
            <a:fld id="{742C0A2F-714F-4D86-BC75-9B4DF6F64B3C}" type="slidenum">
              <a:rPr lang="en-US" altLang="en-US"/>
              <a:pPr/>
              <a:t>30</a:t>
            </a:fld>
            <a:endParaRPr lang="en-US" altLang="en-US"/>
          </a:p>
        </p:txBody>
      </p:sp>
      <p:sp>
        <p:nvSpPr>
          <p:cNvPr id="7" name="Oval 6"/>
          <p:cNvSpPr/>
          <p:nvPr/>
        </p:nvSpPr>
        <p:spPr>
          <a:xfrm>
            <a:off x="838200" y="2644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38200" y="3406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838200" y="43213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4764" name="Rectangle 12"/>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4" name="Oval 13"/>
          <p:cNvSpPr/>
          <p:nvPr/>
        </p:nvSpPr>
        <p:spPr>
          <a:xfrm>
            <a:off x="838200" y="5257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TextBox 14"/>
          <p:cNvSpPr txBox="1"/>
          <p:nvPr/>
        </p:nvSpPr>
        <p:spPr>
          <a:xfrm>
            <a:off x="914400" y="71438"/>
            <a:ext cx="5410200" cy="461962"/>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54289" name="Rectangle 15"/>
          <p:cNvSpPr>
            <a:spLocks noChangeArrowheads="1"/>
          </p:cNvSpPr>
          <p:nvPr/>
        </p:nvSpPr>
        <p:spPr bwMode="auto">
          <a:xfrm>
            <a:off x="838200" y="2492375"/>
            <a:ext cx="76200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Kể được tên và đặc điểm của các nhóm biển báo trong hệ thống báo hiệu đường bộ</a:t>
            </a:r>
          </a:p>
        </p:txBody>
      </p:sp>
      <p:sp>
        <p:nvSpPr>
          <p:cNvPr id="54290" name="Rectangle 16"/>
          <p:cNvSpPr>
            <a:spLocks noChangeArrowheads="1"/>
          </p:cNvSpPr>
          <p:nvPr/>
        </p:nvSpPr>
        <p:spPr bwMode="auto">
          <a:xfrm>
            <a:off x="838200" y="3330575"/>
            <a:ext cx="73914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Nhận dạng được một số biển báo giao thông đường bộ và nêu được nội dung của mỗi biển báo.</a:t>
            </a:r>
          </a:p>
        </p:txBody>
      </p:sp>
      <p:sp>
        <p:nvSpPr>
          <p:cNvPr id="54291" name="Rectangle 17"/>
          <p:cNvSpPr>
            <a:spLocks noChangeArrowheads="1"/>
          </p:cNvSpPr>
          <p:nvPr/>
        </p:nvSpPr>
        <p:spPr bwMode="auto">
          <a:xfrm>
            <a:off x="838200" y="4168775"/>
            <a:ext cx="71628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Hiểu được vai trò của hệ thống báo hiệu đường bộ trong việc bảo đảm trật tự an toàn giao thông</a:t>
            </a:r>
          </a:p>
        </p:txBody>
      </p:sp>
      <p:sp>
        <p:nvSpPr>
          <p:cNvPr id="54292" name="Rectangle 18"/>
          <p:cNvSpPr>
            <a:spLocks noChangeArrowheads="1"/>
          </p:cNvSpPr>
          <p:nvPr/>
        </p:nvSpPr>
        <p:spPr bwMode="auto">
          <a:xfrm>
            <a:off x="838200" y="5083175"/>
            <a:ext cx="80010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Có ý thức và kĩ năng chấp hành hệ thống biển báo hiệu đường bộ khi tham gia giao thông. </a:t>
            </a:r>
          </a:p>
        </p:txBody>
      </p:sp>
      <p:sp>
        <p:nvSpPr>
          <p:cNvPr id="16" name="Rectangle 15"/>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289"/>
                                        </p:tgtEl>
                                        <p:attrNameLst>
                                          <p:attrName>style.visibility</p:attrName>
                                        </p:attrNameLst>
                                      </p:cBhvr>
                                      <p:to>
                                        <p:strVal val="visible"/>
                                      </p:to>
                                    </p:set>
                                    <p:animEffect transition="in" filter="wipe(down)">
                                      <p:cBhvr>
                                        <p:cTn id="10" dur="500"/>
                                        <p:tgtEl>
                                          <p:spTgt spid="542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290"/>
                                        </p:tgtEl>
                                        <p:attrNameLst>
                                          <p:attrName>style.visibility</p:attrName>
                                        </p:attrNameLst>
                                      </p:cBhvr>
                                      <p:to>
                                        <p:strVal val="visible"/>
                                      </p:to>
                                    </p:set>
                                    <p:anim calcmode="lin" valueType="num">
                                      <p:cBhvr additive="base">
                                        <p:cTn id="19" dur="500" fill="hold"/>
                                        <p:tgtEl>
                                          <p:spTgt spid="54290"/>
                                        </p:tgtEl>
                                        <p:attrNameLst>
                                          <p:attrName>ppt_x</p:attrName>
                                        </p:attrNameLst>
                                      </p:cBhvr>
                                      <p:tavLst>
                                        <p:tav tm="0">
                                          <p:val>
                                            <p:strVal val="#ppt_x"/>
                                          </p:val>
                                        </p:tav>
                                        <p:tav tm="100000">
                                          <p:val>
                                            <p:strVal val="#ppt_x"/>
                                          </p:val>
                                        </p:tav>
                                      </p:tavLst>
                                    </p:anim>
                                    <p:anim calcmode="lin" valueType="num">
                                      <p:cBhvr additive="base">
                                        <p:cTn id="20" dur="500" fill="hold"/>
                                        <p:tgtEl>
                                          <p:spTgt spid="5429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4291"/>
                                        </p:tgtEl>
                                        <p:attrNameLst>
                                          <p:attrName>style.visibility</p:attrName>
                                        </p:attrNameLst>
                                      </p:cBhvr>
                                      <p:to>
                                        <p:strVal val="visible"/>
                                      </p:to>
                                    </p:set>
                                    <p:anim calcmode="lin" valueType="num">
                                      <p:cBhvr additive="base">
                                        <p:cTn id="29" dur="500" fill="hold"/>
                                        <p:tgtEl>
                                          <p:spTgt spid="54291"/>
                                        </p:tgtEl>
                                        <p:attrNameLst>
                                          <p:attrName>ppt_x</p:attrName>
                                        </p:attrNameLst>
                                      </p:cBhvr>
                                      <p:tavLst>
                                        <p:tav tm="0">
                                          <p:val>
                                            <p:strVal val="#ppt_x"/>
                                          </p:val>
                                        </p:tav>
                                        <p:tav tm="100000">
                                          <p:val>
                                            <p:strVal val="#ppt_x"/>
                                          </p:val>
                                        </p:tav>
                                      </p:tavLst>
                                    </p:anim>
                                    <p:anim calcmode="lin" valueType="num">
                                      <p:cBhvr additive="base">
                                        <p:cTn id="30" dur="500" fill="hold"/>
                                        <p:tgtEl>
                                          <p:spTgt spid="5429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4292"/>
                                        </p:tgtEl>
                                        <p:attrNameLst>
                                          <p:attrName>style.visibility</p:attrName>
                                        </p:attrNameLst>
                                      </p:cBhvr>
                                      <p:to>
                                        <p:strVal val="visible"/>
                                      </p:to>
                                    </p:set>
                                    <p:anim calcmode="lin" valueType="num">
                                      <p:cBhvr additive="base">
                                        <p:cTn id="39" dur="500" fill="hold"/>
                                        <p:tgtEl>
                                          <p:spTgt spid="54292"/>
                                        </p:tgtEl>
                                        <p:attrNameLst>
                                          <p:attrName>ppt_x</p:attrName>
                                        </p:attrNameLst>
                                      </p:cBhvr>
                                      <p:tavLst>
                                        <p:tav tm="0">
                                          <p:val>
                                            <p:strVal val="#ppt_x"/>
                                          </p:val>
                                        </p:tav>
                                        <p:tav tm="100000">
                                          <p:val>
                                            <p:strVal val="#ppt_x"/>
                                          </p:val>
                                        </p:tav>
                                      </p:tavLst>
                                    </p:anim>
                                    <p:anim calcmode="lin" valueType="num">
                                      <p:cBhvr additive="base">
                                        <p:cTn id="40" dur="500" fill="hold"/>
                                        <p:tgtEl>
                                          <p:spTgt spid="54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p:bldP spid="54290" grpId="0"/>
      <p:bldP spid="54291" grpId="0"/>
      <p:bldP spid="542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cstate="print"/>
          <a:srcRect l="57813" t="26042" r="29688" b="47916"/>
          <a:stretch>
            <a:fillRect/>
          </a:stretch>
        </p:blipFill>
        <p:spPr bwMode="auto">
          <a:xfrm>
            <a:off x="6553200" y="1981200"/>
            <a:ext cx="2438400" cy="3810000"/>
          </a:xfrm>
          <a:prstGeom prst="rect">
            <a:avLst/>
          </a:prstGeom>
          <a:noFill/>
          <a:ln w="9525">
            <a:noFill/>
            <a:miter lim="800000"/>
            <a:headEnd/>
            <a:tailEnd/>
          </a:ln>
        </p:spPr>
      </p:pic>
      <p:sp>
        <p:nvSpPr>
          <p:cNvPr id="55299" name="Rounded Rectangular Callout 3"/>
          <p:cNvSpPr>
            <a:spLocks noChangeArrowheads="1"/>
          </p:cNvSpPr>
          <p:nvPr/>
        </p:nvSpPr>
        <p:spPr bwMode="auto">
          <a:xfrm>
            <a:off x="228600" y="887390"/>
            <a:ext cx="6781800" cy="2057400"/>
          </a:xfrm>
          <a:prstGeom prst="wedgeRoundRectCallout">
            <a:avLst>
              <a:gd name="adj1" fmla="val 46116"/>
              <a:gd name="adj2" fmla="val 68097"/>
              <a:gd name="adj3" fmla="val 16667"/>
            </a:avLst>
          </a:prstGeom>
          <a:solidFill>
            <a:srgbClr val="92D050"/>
          </a:solidFill>
          <a:ln w="25400">
            <a:noFill/>
            <a:miter lim="800000"/>
            <a:headEnd/>
            <a:tailEnd/>
          </a:ln>
        </p:spPr>
        <p:txBody>
          <a:bodyPr anchor="ctr"/>
          <a:lstStyle/>
          <a:p>
            <a:pPr algn="ctr" eaLnBrk="1" hangingPunct="1">
              <a:lnSpc>
                <a:spcPct val="150000"/>
              </a:lnSpc>
            </a:pPr>
            <a:endParaRPr lang="en-US" altLang="en-US" i="1" dirty="0">
              <a:solidFill>
                <a:srgbClr val="FFFFFF"/>
              </a:solidFill>
              <a:latin typeface="Calibri" pitchFamily="34" charset="0"/>
            </a:endParaRPr>
          </a:p>
        </p:txBody>
      </p:sp>
      <p:sp>
        <p:nvSpPr>
          <p:cNvPr id="55300" name="TextBox 2"/>
          <p:cNvSpPr txBox="1">
            <a:spLocks noChangeArrowheads="1"/>
          </p:cNvSpPr>
          <p:nvPr/>
        </p:nvSpPr>
        <p:spPr bwMode="auto">
          <a:xfrm>
            <a:off x="304800" y="930253"/>
            <a:ext cx="6934200" cy="1938337"/>
          </a:xfrm>
          <a:prstGeom prst="rect">
            <a:avLst/>
          </a:prstGeom>
          <a:noFill/>
          <a:ln w="9525">
            <a:noFill/>
            <a:miter lim="800000"/>
            <a:headEnd/>
            <a:tailEnd/>
          </a:ln>
        </p:spPr>
        <p:txBody>
          <a:bodyPr>
            <a:spAutoFit/>
          </a:bodyPr>
          <a:lstStyle/>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Em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đã</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biết</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những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hiệu</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đường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bộ</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nào</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Em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đã</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nhìn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thấy</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chúng</a:t>
            </a:r>
            <a:r>
              <a:rPr lang="en-US" altLang="en-US" sz="2000" b="1" i="1" dirty="0">
                <a:latin typeface="Tahoma" pitchFamily="34" charset="0"/>
                <a:cs typeface="Tahoma" pitchFamily="34" charset="0"/>
              </a:rPr>
              <a:t> ở </a:t>
            </a:r>
            <a:r>
              <a:rPr lang="en-US" altLang="en-US" sz="2000" b="1" i="1" dirty="0" err="1">
                <a:latin typeface="Tahoma" pitchFamily="34" charset="0"/>
                <a:cs typeface="Tahoma" pitchFamily="34" charset="0"/>
              </a:rPr>
              <a:t>đâu</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Những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hiệu</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đó</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dùng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để</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làm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gì</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Hình</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ảnh</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của</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mỗi</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loại</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đó</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như</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thế</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nào</a:t>
            </a:r>
            <a:r>
              <a:rPr lang="en-US" altLang="en-US" sz="2000" b="1" i="1" dirty="0">
                <a:latin typeface="Tahoma" pitchFamily="34" charset="0"/>
                <a:cs typeface="Tahoma" pitchFamily="34" charset="0"/>
              </a:rPr>
              <a:t>?</a:t>
            </a:r>
          </a:p>
        </p:txBody>
      </p:sp>
      <p:sp>
        <p:nvSpPr>
          <p:cNvPr id="75781" name="Slide Number Placeholder 4"/>
          <p:cNvSpPr>
            <a:spLocks noGrp="1"/>
          </p:cNvSpPr>
          <p:nvPr>
            <p:ph type="sldNum" sz="quarter" idx="12"/>
          </p:nvPr>
        </p:nvSpPr>
        <p:spPr bwMode="auto">
          <a:noFill/>
          <a:ln>
            <a:miter lim="800000"/>
            <a:headEnd/>
            <a:tailEnd/>
          </a:ln>
        </p:spPr>
        <p:txBody>
          <a:bodyPr/>
          <a:lstStyle/>
          <a:p>
            <a:fld id="{55D36284-7853-415F-A625-AA8A83F3EC31}" type="slidenum">
              <a:rPr lang="en-US" altLang="en-US"/>
              <a:pPr/>
              <a:t>31</a:t>
            </a:fld>
            <a:endParaRPr lang="en-US" altLang="en-US"/>
          </a:p>
        </p:txBody>
      </p:sp>
      <p:sp>
        <p:nvSpPr>
          <p:cNvPr id="75782" name="Rectangle 5"/>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7" name="Rectangle 6"/>
          <p:cNvSpPr/>
          <p:nvPr/>
        </p:nvSpPr>
        <p:spPr>
          <a:xfrm>
            <a:off x="7239000" y="1143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down)">
                                      <p:cBhvr>
                                        <p:cTn id="7" dur="500"/>
                                        <p:tgtEl>
                                          <p:spTgt spid="553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299"/>
                                        </p:tgtEl>
                                        <p:attrNameLst>
                                          <p:attrName>style.visibility</p:attrName>
                                        </p:attrNameLst>
                                      </p:cBhvr>
                                      <p:to>
                                        <p:strVal val="visible"/>
                                      </p:to>
                                    </p:set>
                                    <p:animEffect transition="in" filter="wipe(down)">
                                      <p:cBhvr>
                                        <p:cTn id="10"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1"/>
          <p:cNvSpPr txBox="1">
            <a:spLocks noChangeArrowheads="1"/>
          </p:cNvSpPr>
          <p:nvPr/>
        </p:nvSpPr>
        <p:spPr bwMode="auto">
          <a:xfrm>
            <a:off x="4267200" y="685800"/>
            <a:ext cx="4343400" cy="369888"/>
          </a:xfrm>
          <a:prstGeom prst="rect">
            <a:avLst/>
          </a:prstGeom>
          <a:solidFill>
            <a:srgbClr val="FFFF99"/>
          </a:solidFill>
          <a:ln w="9525">
            <a:solidFill>
              <a:srgbClr val="FF0000"/>
            </a:solidFill>
            <a:miter lim="800000"/>
            <a:headEnd/>
            <a:tailEnd/>
          </a:ln>
        </p:spPr>
        <p:txBody>
          <a:bodyPr>
            <a:spAutoFit/>
          </a:bodyPr>
          <a:lstStyle/>
          <a:p>
            <a:pPr algn="ctr" eaLnBrk="1" hangingPunct="1"/>
            <a:r>
              <a:rPr lang="en-US" altLang="en-US" b="1">
                <a:latin typeface="Tahoma" pitchFamily="34" charset="0"/>
                <a:cs typeface="Tahoma" pitchFamily="34" charset="0"/>
              </a:rPr>
              <a:t>Có 5 nhóm biển báo hiệu đường bộ</a:t>
            </a:r>
          </a:p>
        </p:txBody>
      </p:sp>
      <p:sp>
        <p:nvSpPr>
          <p:cNvPr id="10" name="Oval 9"/>
          <p:cNvSpPr/>
          <p:nvPr/>
        </p:nvSpPr>
        <p:spPr>
          <a:xfrm>
            <a:off x="381000" y="1357313"/>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1</a:t>
            </a:r>
          </a:p>
        </p:txBody>
      </p:sp>
      <p:sp>
        <p:nvSpPr>
          <p:cNvPr id="11" name="Oval 10"/>
          <p:cNvSpPr/>
          <p:nvPr/>
        </p:nvSpPr>
        <p:spPr>
          <a:xfrm>
            <a:off x="3429000" y="1357313"/>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bg1"/>
                </a:solidFill>
                <a:latin typeface="Tahoma" pitchFamily="34" charset="0"/>
                <a:cs typeface="Tahoma" pitchFamily="34" charset="0"/>
              </a:rPr>
              <a:t>2</a:t>
            </a:r>
          </a:p>
        </p:txBody>
      </p:sp>
      <p:sp>
        <p:nvSpPr>
          <p:cNvPr id="12" name="Oval 11"/>
          <p:cNvSpPr/>
          <p:nvPr/>
        </p:nvSpPr>
        <p:spPr>
          <a:xfrm>
            <a:off x="6705600" y="13970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3</a:t>
            </a:r>
          </a:p>
        </p:txBody>
      </p:sp>
      <p:sp>
        <p:nvSpPr>
          <p:cNvPr id="13" name="Oval 12"/>
          <p:cNvSpPr/>
          <p:nvPr/>
        </p:nvSpPr>
        <p:spPr>
          <a:xfrm>
            <a:off x="381000" y="32004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4</a:t>
            </a:r>
          </a:p>
        </p:txBody>
      </p:sp>
      <p:pic>
        <p:nvPicPr>
          <p:cNvPr id="22" name="Picture 2"/>
          <p:cNvPicPr>
            <a:picLocks noChangeAspect="1" noChangeArrowheads="1"/>
          </p:cNvPicPr>
          <p:nvPr/>
        </p:nvPicPr>
        <p:blipFill>
          <a:blip r:embed="rId3" cstate="print"/>
          <a:srcRect l="40323" t="64249" r="54128" b="21544"/>
          <a:stretch>
            <a:fillRect/>
          </a:stretch>
        </p:blipFill>
        <p:spPr bwMode="auto">
          <a:xfrm>
            <a:off x="1066800" y="4191000"/>
            <a:ext cx="1200150" cy="1920875"/>
          </a:xfrm>
          <a:prstGeom prst="rect">
            <a:avLst/>
          </a:prstGeom>
          <a:noFill/>
          <a:ln w="9525">
            <a:noFill/>
            <a:miter lim="800000"/>
            <a:headEnd/>
            <a:tailEnd/>
          </a:ln>
        </p:spPr>
      </p:pic>
      <p:sp>
        <p:nvSpPr>
          <p:cNvPr id="23" name="Rectangle 22"/>
          <p:cNvSpPr>
            <a:spLocks noChangeArrowheads="1"/>
          </p:cNvSpPr>
          <p:nvPr/>
        </p:nvSpPr>
        <p:spPr bwMode="auto">
          <a:xfrm>
            <a:off x="990600" y="1066800"/>
            <a:ext cx="1524000" cy="6461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báo cấm</a:t>
            </a:r>
          </a:p>
        </p:txBody>
      </p:sp>
      <p:sp>
        <p:nvSpPr>
          <p:cNvPr id="24" name="Rectangle 23"/>
          <p:cNvSpPr>
            <a:spLocks noChangeArrowheads="1"/>
          </p:cNvSpPr>
          <p:nvPr/>
        </p:nvSpPr>
        <p:spPr bwMode="auto">
          <a:xfrm>
            <a:off x="6934200" y="1222375"/>
            <a:ext cx="1828800" cy="6461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hiệu lệnh</a:t>
            </a:r>
          </a:p>
        </p:txBody>
      </p:sp>
      <p:sp>
        <p:nvSpPr>
          <p:cNvPr id="25" name="Rectangle 24"/>
          <p:cNvSpPr>
            <a:spLocks noChangeArrowheads="1"/>
          </p:cNvSpPr>
          <p:nvPr/>
        </p:nvSpPr>
        <p:spPr bwMode="auto">
          <a:xfrm>
            <a:off x="838200" y="3163888"/>
            <a:ext cx="1666875" cy="646112"/>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chỉ dẫn</a:t>
            </a:r>
          </a:p>
        </p:txBody>
      </p:sp>
      <p:sp>
        <p:nvSpPr>
          <p:cNvPr id="17" name="TextBox 16"/>
          <p:cNvSpPr txBox="1">
            <a:spLocks noChangeArrowheads="1"/>
          </p:cNvSpPr>
          <p:nvPr/>
        </p:nvSpPr>
        <p:spPr bwMode="auto">
          <a:xfrm>
            <a:off x="3962400" y="1219200"/>
            <a:ext cx="2209800" cy="923925"/>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báo nguy hiểm</a:t>
            </a:r>
          </a:p>
          <a:p>
            <a:pPr eaLnBrk="1" hangingPunct="1"/>
            <a:endParaRPr lang="en-US" altLang="en-US">
              <a:latin typeface="Tahoma" pitchFamily="34" charset="0"/>
              <a:cs typeface="Tahoma" pitchFamily="34" charset="0"/>
            </a:endParaRPr>
          </a:p>
        </p:txBody>
      </p:sp>
      <p:sp>
        <p:nvSpPr>
          <p:cNvPr id="26" name="Oval 25"/>
          <p:cNvSpPr/>
          <p:nvPr/>
        </p:nvSpPr>
        <p:spPr>
          <a:xfrm>
            <a:off x="3429000" y="32004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5</a:t>
            </a:r>
          </a:p>
        </p:txBody>
      </p:sp>
      <p:sp>
        <p:nvSpPr>
          <p:cNvPr id="77837" name="Slide Number Placeholder 27"/>
          <p:cNvSpPr>
            <a:spLocks noGrp="1"/>
          </p:cNvSpPr>
          <p:nvPr>
            <p:ph type="sldNum" sz="quarter" idx="12"/>
          </p:nvPr>
        </p:nvSpPr>
        <p:spPr bwMode="auto">
          <a:noFill/>
          <a:ln>
            <a:miter lim="800000"/>
            <a:headEnd/>
            <a:tailEnd/>
          </a:ln>
        </p:spPr>
        <p:txBody>
          <a:bodyPr/>
          <a:lstStyle/>
          <a:p>
            <a:fld id="{7D494646-4CF8-456C-A9DC-10F50D5DD4B3}" type="slidenum">
              <a:rPr lang="en-US" altLang="en-US"/>
              <a:pPr/>
              <a:t>32</a:t>
            </a:fld>
            <a:endParaRPr lang="en-US" altLang="en-US"/>
          </a:p>
        </p:txBody>
      </p:sp>
      <p:pic>
        <p:nvPicPr>
          <p:cNvPr id="82964" name="Picture 20"/>
          <p:cNvPicPr>
            <a:picLocks noChangeAspect="1" noChangeArrowheads="1"/>
          </p:cNvPicPr>
          <p:nvPr/>
        </p:nvPicPr>
        <p:blipFill>
          <a:blip r:embed="rId4" cstate="print"/>
          <a:srcRect r="64567"/>
          <a:stretch>
            <a:fillRect/>
          </a:stretch>
        </p:blipFill>
        <p:spPr bwMode="auto">
          <a:xfrm>
            <a:off x="1027113" y="1930400"/>
            <a:ext cx="1223962" cy="11287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2965" name="Picture 21"/>
          <p:cNvPicPr>
            <a:picLocks noChangeAspect="1" noChangeArrowheads="1"/>
          </p:cNvPicPr>
          <p:nvPr/>
        </p:nvPicPr>
        <p:blipFill>
          <a:blip r:embed="rId5" cstate="print"/>
          <a:srcRect l="62903" t="38453" r="21848" b="50293"/>
          <a:stretch>
            <a:fillRect/>
          </a:stretch>
        </p:blipFill>
        <p:spPr bwMode="auto">
          <a:xfrm>
            <a:off x="4267200" y="1935163"/>
            <a:ext cx="1223963" cy="11303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8" name="Picture 37"/>
          <p:cNvPicPr>
            <a:picLocks noChangeAspect="1" noChangeArrowheads="1"/>
          </p:cNvPicPr>
          <p:nvPr/>
        </p:nvPicPr>
        <p:blipFill>
          <a:blip r:embed="rId6" cstate="print"/>
          <a:srcRect l="12121"/>
          <a:stretch>
            <a:fillRect/>
          </a:stretch>
        </p:blipFill>
        <p:spPr bwMode="auto">
          <a:xfrm>
            <a:off x="7262813" y="1957388"/>
            <a:ext cx="1109662" cy="11160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7841" name="Rectangle 29"/>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31" name="Rectangle 3"/>
          <p:cNvSpPr>
            <a:spLocks noChangeArrowheads="1"/>
          </p:cNvSpPr>
          <p:nvPr/>
        </p:nvSpPr>
        <p:spPr bwMode="auto">
          <a:xfrm>
            <a:off x="228600" y="685800"/>
            <a:ext cx="7924800" cy="400050"/>
          </a:xfrm>
          <a:prstGeom prst="rect">
            <a:avLst/>
          </a:prstGeom>
          <a:noFill/>
          <a:ln w="9525">
            <a:noFill/>
            <a:miter lim="800000"/>
            <a:headEnd/>
            <a:tailEnd/>
          </a:ln>
        </p:spPr>
        <p:txBody>
          <a:bodyPr>
            <a:spAutoFit/>
          </a:bodyPr>
          <a:lstStyle/>
          <a:p>
            <a:pPr eaLnBrk="1" hangingPunct="1">
              <a:defRPr/>
            </a:pPr>
            <a:r>
              <a:rPr lang="en-US" sz="2000" b="1" u="sng" dirty="0">
                <a:solidFill>
                  <a:schemeClr val="tx2">
                    <a:lumMod val="50000"/>
                  </a:schemeClr>
                </a:solidFill>
                <a:latin typeface="Tahoma" pitchFamily="34" charset="0"/>
                <a:cs typeface="Tahoma" pitchFamily="34" charset="0"/>
              </a:rPr>
              <a:t>1) </a:t>
            </a:r>
            <a:r>
              <a:rPr lang="en-US" sz="2000" b="1" u="sng" dirty="0" err="1">
                <a:solidFill>
                  <a:schemeClr val="tx2">
                    <a:lumMod val="50000"/>
                  </a:schemeClr>
                </a:solidFill>
                <a:latin typeface="Tahoma" pitchFamily="34" charset="0"/>
                <a:cs typeface="Tahoma" pitchFamily="34" charset="0"/>
              </a:rPr>
              <a:t>Giới</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thiệu</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nhóm</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biển</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báo</a:t>
            </a:r>
            <a:r>
              <a:rPr lang="en-US" sz="2000" b="1" u="sng" dirty="0">
                <a:solidFill>
                  <a:schemeClr val="tx2">
                    <a:lumMod val="50000"/>
                  </a:schemeClr>
                </a:solidFill>
                <a:latin typeface="Tahoma" pitchFamily="34" charset="0"/>
                <a:cs typeface="Tahoma" pitchFamily="34" charset="0"/>
              </a:rPr>
              <a:t>:</a:t>
            </a:r>
          </a:p>
        </p:txBody>
      </p:sp>
      <p:sp>
        <p:nvSpPr>
          <p:cNvPr id="32" name="Rectangle 31"/>
          <p:cNvSpPr/>
          <p:nvPr/>
        </p:nvSpPr>
        <p:spPr>
          <a:xfrm>
            <a:off x="4876800" y="36576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7" name="Rectangle 26"/>
          <p:cNvSpPr>
            <a:spLocks noChangeArrowheads="1"/>
          </p:cNvSpPr>
          <p:nvPr/>
        </p:nvSpPr>
        <p:spPr bwMode="auto">
          <a:xfrm>
            <a:off x="3886200" y="3048000"/>
            <a:ext cx="5257800" cy="800100"/>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phụ</a:t>
            </a:r>
          </a:p>
          <a:p>
            <a:pPr algn="ctr" eaLnBrk="1" hangingPunct="1"/>
            <a:r>
              <a:rPr lang="en-US" altLang="en-US" sz="1400" b="1">
                <a:latin typeface="Tahoma" pitchFamily="34" charset="0"/>
                <a:cs typeface="Tahoma" pitchFamily="34" charset="0"/>
              </a:rPr>
              <a:t>(dùng kết hợp với các nhóm biển khác </a:t>
            </a:r>
            <a:br>
              <a:rPr lang="en-US" altLang="en-US" sz="1400" b="1">
                <a:latin typeface="Tahoma" pitchFamily="34" charset="0"/>
                <a:cs typeface="Tahoma" pitchFamily="34" charset="0"/>
              </a:rPr>
            </a:br>
            <a:r>
              <a:rPr lang="en-US" altLang="en-US" sz="1400" b="1">
                <a:latin typeface="Tahoma" pitchFamily="34" charset="0"/>
                <a:cs typeface="Tahoma" pitchFamily="34" charset="0"/>
              </a:rPr>
              <a:t>để thuyết minh, bổ sung hoặc dùng độc lập)</a:t>
            </a:r>
          </a:p>
        </p:txBody>
      </p:sp>
      <p:pic>
        <p:nvPicPr>
          <p:cNvPr id="56341" name="Picture 23" descr="D:\HOANG MAI LINH\Teen\BOOK\Noi dung chinh sua\Bien phu.gif"/>
          <p:cNvPicPr>
            <a:picLocks noChangeAspect="1" noChangeArrowheads="1"/>
          </p:cNvPicPr>
          <p:nvPr/>
        </p:nvPicPr>
        <p:blipFill>
          <a:blip r:embed="rId7" cstate="print"/>
          <a:srcRect t="17647"/>
          <a:stretch>
            <a:fillRect/>
          </a:stretch>
        </p:blipFill>
        <p:spPr bwMode="auto">
          <a:xfrm>
            <a:off x="2524125" y="4010025"/>
            <a:ext cx="6238875" cy="2466975"/>
          </a:xfrm>
          <a:prstGeom prst="rect">
            <a:avLst/>
          </a:prstGeom>
          <a:noFill/>
          <a:ln w="9525">
            <a:solidFill>
              <a:schemeClr val="tx1">
                <a:lumMod val="95000"/>
                <a:lumOff val="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2000"/>
                                        <p:tgtEl>
                                          <p:spTgt spid="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7586">
                                            <p:bg/>
                                          </p:spTgt>
                                        </p:tgtEl>
                                        <p:attrNameLst>
                                          <p:attrName>style.visibility</p:attrName>
                                        </p:attrNameLst>
                                      </p:cBhvr>
                                      <p:to>
                                        <p:strVal val="visible"/>
                                      </p:to>
                                    </p:set>
                                    <p:animEffect transition="in" filter="wipe(down)">
                                      <p:cBhvr>
                                        <p:cTn id="12" dur="500"/>
                                        <p:tgtEl>
                                          <p:spTgt spid="67586">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7586">
                                            <p:txEl>
                                              <p:pRg st="0" end="0"/>
                                            </p:txEl>
                                          </p:spTgt>
                                        </p:tgtEl>
                                        <p:attrNameLst>
                                          <p:attrName>style.visibility</p:attrName>
                                        </p:attrNameLst>
                                      </p:cBhvr>
                                      <p:to>
                                        <p:strVal val="visible"/>
                                      </p:to>
                                    </p:set>
                                    <p:animEffect transition="in" filter="wipe(down)">
                                      <p:cBhvr>
                                        <p:cTn id="15" dur="500"/>
                                        <p:tgtEl>
                                          <p:spTgt spid="6758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82964"/>
                                        </p:tgtEl>
                                        <p:attrNameLst>
                                          <p:attrName>style.visibility</p:attrName>
                                        </p:attrNameLst>
                                      </p:cBhvr>
                                      <p:to>
                                        <p:strVal val="visible"/>
                                      </p:to>
                                    </p:set>
                                    <p:animEffect transition="in" filter="wipe(down)">
                                      <p:cBhvr>
                                        <p:cTn id="26" dur="500"/>
                                        <p:tgtEl>
                                          <p:spTgt spid="82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82965"/>
                                        </p:tgtEl>
                                        <p:attrNameLst>
                                          <p:attrName>style.visibility</p:attrName>
                                        </p:attrNameLst>
                                      </p:cBhvr>
                                      <p:to>
                                        <p:strVal val="visible"/>
                                      </p:to>
                                    </p:set>
                                    <p:animEffect transition="in" filter="wipe(down)">
                                      <p:cBhvr>
                                        <p:cTn id="37" dur="500"/>
                                        <p:tgtEl>
                                          <p:spTgt spid="8296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par>
                                <p:cTn id="57" presetID="2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00"/>
                                        <p:tgtEl>
                                          <p:spTgt spid="2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nodeType="clickEffect">
                                  <p:stCondLst>
                                    <p:cond delay="0"/>
                                  </p:stCondLst>
                                  <p:childTnLst>
                                    <p:set>
                                      <p:cBhvr>
                                        <p:cTn id="71" dur="1" fill="hold">
                                          <p:stCondLst>
                                            <p:cond delay="0"/>
                                          </p:stCondLst>
                                        </p:cTn>
                                        <p:tgtEl>
                                          <p:spTgt spid="56341"/>
                                        </p:tgtEl>
                                        <p:attrNameLst>
                                          <p:attrName>style.visibility</p:attrName>
                                        </p:attrNameLst>
                                      </p:cBhvr>
                                      <p:to>
                                        <p:strVal val="visible"/>
                                      </p:to>
                                    </p:set>
                                    <p:animEffect transition="in" filter="wipe(down)">
                                      <p:cBhvr>
                                        <p:cTn id="72" dur="500"/>
                                        <p:tgtEl>
                                          <p:spTgt spid="56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allAtOnce" animBg="1"/>
      <p:bldP spid="10" grpId="0" animBg="1"/>
      <p:bldP spid="11" grpId="0" animBg="1"/>
      <p:bldP spid="12" grpId="0" animBg="1"/>
      <p:bldP spid="13" grpId="0" animBg="1"/>
      <p:bldP spid="23" grpId="0"/>
      <p:bldP spid="24" grpId="0"/>
      <p:bldP spid="25" grpId="0"/>
      <p:bldP spid="17" grpId="0"/>
      <p:bldP spid="26" grpId="0" animBg="1"/>
      <p:bldP spid="31" grpId="0" build="allAtOnce"/>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rot="10800000" flipV="1">
            <a:off x="455613" y="1417638"/>
            <a:ext cx="8383587" cy="39925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eaLnBrk="1" hangingPunct="1">
              <a:lnSpc>
                <a:spcPct val="150000"/>
              </a:lnSpc>
              <a:defRPr/>
            </a:pPr>
            <a:r>
              <a:rPr lang="pt-BR" altLang="ja-JP" sz="2000" b="1" i="1" dirty="0">
                <a:solidFill>
                  <a:srgbClr val="000000"/>
                </a:solidFill>
                <a:latin typeface="Tahoma" pitchFamily="34" charset="0"/>
                <a:ea typeface="MS Mincho" pitchFamily="49" charset="-128"/>
                <a:cs typeface="Tahoma" pitchFamily="34" charset="0"/>
              </a:rPr>
              <a:t>a-</a:t>
            </a:r>
            <a:r>
              <a:rPr lang="pt-BR" altLang="ja-JP" sz="2000" b="1" i="1" u="sng" dirty="0">
                <a:solidFill>
                  <a:srgbClr val="000000"/>
                </a:solidFill>
                <a:latin typeface="Tahoma" pitchFamily="34" charset="0"/>
                <a:ea typeface="MS Mincho" pitchFamily="49" charset="-128"/>
                <a:cs typeface="Tahoma" pitchFamily="34" charset="0"/>
              </a:rPr>
              <a:t> Thành lập đội chơi:</a:t>
            </a:r>
            <a:r>
              <a:rPr lang="pt-BR" altLang="ja-JP" sz="2000" b="1" u="sng" dirty="0">
                <a:solidFill>
                  <a:srgbClr val="000000"/>
                </a:solidFill>
                <a:latin typeface="Tahoma" pitchFamily="34" charset="0"/>
                <a:ea typeface="MS Mincho" pitchFamily="49" charset="-128"/>
                <a:cs typeface="Tahoma" pitchFamily="34" charset="0"/>
              </a:rPr>
              <a:t> </a:t>
            </a:r>
            <a:r>
              <a:rPr lang="pt-BR" altLang="ja-JP" sz="2000" b="1" dirty="0">
                <a:solidFill>
                  <a:srgbClr val="000000"/>
                </a:solidFill>
                <a:latin typeface="Tahoma" pitchFamily="34" charset="0"/>
                <a:ea typeface="MS Mincho" pitchFamily="49" charset="-128"/>
                <a:cs typeface="Tahoma" pitchFamily="34" charset="0"/>
              </a:rPr>
              <a:t>2 đội chơi (5 bạn/đội) </a:t>
            </a:r>
            <a:endParaRPr lang="en-US" altLang="ja-JP" sz="2000" b="1" dirty="0">
              <a:solidFill>
                <a:schemeClr val="tx1"/>
              </a:solidFill>
              <a:latin typeface="Tahoma" pitchFamily="34" charset="0"/>
              <a:ea typeface="MS Mincho" pitchFamily="49" charset="-128"/>
              <a:cs typeface="Tahoma" pitchFamily="34" charset="0"/>
            </a:endParaRPr>
          </a:p>
          <a:p>
            <a:pPr>
              <a:lnSpc>
                <a:spcPct val="150000"/>
              </a:lnSpc>
              <a:defRPr/>
            </a:pPr>
            <a:r>
              <a:rPr lang="pt-BR" altLang="ja-JP" sz="2000" b="1" dirty="0">
                <a:solidFill>
                  <a:srgbClr val="000000"/>
                </a:solidFill>
                <a:latin typeface="Tahoma" pitchFamily="34" charset="0"/>
                <a:ea typeface="MS Mincho" pitchFamily="49" charset="-128"/>
                <a:cs typeface="Tahoma" pitchFamily="34" charset="0"/>
              </a:rPr>
              <a:t>b- </a:t>
            </a:r>
            <a:r>
              <a:rPr lang="pt-BR" altLang="ja-JP" sz="2000" b="1" i="1" u="sng" dirty="0">
                <a:solidFill>
                  <a:srgbClr val="000000"/>
                </a:solidFill>
                <a:latin typeface="Tahoma" pitchFamily="34" charset="0"/>
                <a:ea typeface="MS Mincho" pitchFamily="49" charset="-128"/>
                <a:cs typeface="Tahoma" pitchFamily="34" charset="0"/>
              </a:rPr>
              <a:t>Cách chơi:</a:t>
            </a:r>
            <a:r>
              <a:rPr lang="pt-BR" altLang="ja-JP" sz="2000" b="1" u="sng" dirty="0">
                <a:solidFill>
                  <a:srgbClr val="000000"/>
                </a:solidFill>
                <a:latin typeface="Tahoma" pitchFamily="34" charset="0"/>
                <a:ea typeface="MS Mincho" pitchFamily="49" charset="-128"/>
                <a:cs typeface="Tahoma" pitchFamily="34" charset="0"/>
              </a:rPr>
              <a:t>  </a:t>
            </a:r>
            <a:r>
              <a:rPr lang="pt-BR" altLang="ja-JP" sz="2000" b="1" dirty="0">
                <a:solidFill>
                  <a:srgbClr val="000000"/>
                </a:solidFill>
                <a:latin typeface="Tahoma" pitchFamily="34" charset="0"/>
                <a:ea typeface="MS Mincho" pitchFamily="49" charset="-128"/>
                <a:cs typeface="Tahoma" pitchFamily="34" charset="0"/>
              </a:rPr>
              <a:t>Phát 2 trang in hình và tên của các biển của 2 nhóm biển báo hiệu đường bộ cho mỗi đội. </a:t>
            </a:r>
          </a:p>
          <a:p>
            <a:pPr>
              <a:lnSpc>
                <a:spcPct val="150000"/>
              </a:lnSpc>
              <a:defRPr/>
            </a:pPr>
            <a:r>
              <a:rPr lang="pt-BR" altLang="ja-JP" sz="2000" b="1" i="1" u="sng" dirty="0">
                <a:solidFill>
                  <a:srgbClr val="000000"/>
                </a:solidFill>
                <a:latin typeface="Tahoma" pitchFamily="34" charset="0"/>
                <a:ea typeface="MS Mincho" pitchFamily="49" charset="-128"/>
                <a:cs typeface="Tahoma" pitchFamily="34" charset="0"/>
              </a:rPr>
              <a:t>c- Nhiệm vụ: </a:t>
            </a:r>
            <a:r>
              <a:rPr lang="pt-BR" altLang="ja-JP" sz="2000" b="1" dirty="0">
                <a:solidFill>
                  <a:srgbClr val="000000"/>
                </a:solidFill>
                <a:latin typeface="Tahoma" pitchFamily="34" charset="0"/>
                <a:ea typeface="MS Mincho" pitchFamily="49" charset="-128"/>
                <a:cs typeface="Tahoma" pitchFamily="34" charset="0"/>
              </a:rPr>
              <a:t>mỗi đội dựa vào những thông tin được cung cấp, ghi ra những đặc điểm nhận biết và nội dung của mỗi nhóm biển báo hiệu</a:t>
            </a:r>
          </a:p>
          <a:p>
            <a:pPr>
              <a:lnSpc>
                <a:spcPct val="150000"/>
              </a:lnSpc>
              <a:defRPr/>
            </a:pPr>
            <a:r>
              <a:rPr lang="pt-BR" altLang="ja-JP" sz="2000" b="1" i="1" dirty="0">
                <a:solidFill>
                  <a:srgbClr val="990033"/>
                </a:solidFill>
                <a:latin typeface="Tahoma" pitchFamily="34" charset="0"/>
                <a:ea typeface="MS Mincho" pitchFamily="49" charset="-128"/>
                <a:cs typeface="Tahoma" pitchFamily="34" charset="0"/>
              </a:rPr>
              <a:t>Đội thắng: ghi đúng những nội dung và đặc điểm nhận dạng của 2 nhóm biển báo hiệu . </a:t>
            </a:r>
          </a:p>
        </p:txBody>
      </p:sp>
      <p:sp>
        <p:nvSpPr>
          <p:cNvPr id="82947" name="Rectangle 3"/>
          <p:cNvSpPr>
            <a:spLocks noChangeArrowheads="1"/>
          </p:cNvSpPr>
          <p:nvPr/>
        </p:nvSpPr>
        <p:spPr bwMode="auto">
          <a:xfrm>
            <a:off x="228600" y="819150"/>
            <a:ext cx="79248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Nhận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diện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đặc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điểm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của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từng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nhóm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biển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báo</a:t>
            </a:r>
            <a:r>
              <a:rPr lang="en-US" sz="2000" b="1" dirty="0">
                <a:solidFill>
                  <a:schemeClr val="tx2">
                    <a:lumMod val="50000"/>
                  </a:schemeClr>
                </a:solidFill>
                <a:latin typeface="Tahoma" pitchFamily="34" charset="0"/>
                <a:cs typeface="Tahoma" pitchFamily="34" charset="0"/>
              </a:rPr>
              <a:t>:</a:t>
            </a:r>
          </a:p>
        </p:txBody>
      </p:sp>
      <p:sp>
        <p:nvSpPr>
          <p:cNvPr id="79876" name="Slide Number Placeholder 4"/>
          <p:cNvSpPr>
            <a:spLocks noGrp="1"/>
          </p:cNvSpPr>
          <p:nvPr>
            <p:ph type="sldNum" sz="quarter" idx="12"/>
          </p:nvPr>
        </p:nvSpPr>
        <p:spPr bwMode="auto">
          <a:noFill/>
          <a:ln>
            <a:miter lim="800000"/>
            <a:headEnd/>
            <a:tailEnd/>
          </a:ln>
        </p:spPr>
        <p:txBody>
          <a:bodyPr/>
          <a:lstStyle/>
          <a:p>
            <a:fld id="{0C021EDB-6F8E-4004-BFDF-1EA946826A26}" type="slidenum">
              <a:rPr lang="en-US" altLang="en-US"/>
              <a:pPr/>
              <a:t>33</a:t>
            </a:fld>
            <a:endParaRPr lang="en-US" altLang="en-US"/>
          </a:p>
        </p:txBody>
      </p:sp>
      <p:sp>
        <p:nvSpPr>
          <p:cNvPr id="79877" name="Rectangle 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9">
                                            <p:bg/>
                                          </p:spTgt>
                                        </p:tgtEl>
                                        <p:attrNameLst>
                                          <p:attrName>style.visibility</p:attrName>
                                        </p:attrNameLst>
                                      </p:cBhvr>
                                      <p:to>
                                        <p:strVal val="visible"/>
                                      </p:to>
                                    </p:set>
                                    <p:anim calcmode="lin" valueType="num">
                                      <p:cBhvr additive="base">
                                        <p:cTn id="7" dur="500" fill="hold"/>
                                        <p:tgtEl>
                                          <p:spTgt spid="204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49">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
                                            <p:txEl>
                                              <p:pRg st="0" end="0"/>
                                            </p:txEl>
                                          </p:spTgt>
                                        </p:tgtEl>
                                        <p:attrNameLst>
                                          <p:attrName>style.visibility</p:attrName>
                                        </p:attrNameLst>
                                      </p:cBhvr>
                                      <p:to>
                                        <p:strVal val="visible"/>
                                      </p:to>
                                    </p:set>
                                    <p:anim calcmode="lin" valueType="num">
                                      <p:cBhvr additive="base">
                                        <p:cTn id="13" dur="500" fill="hold"/>
                                        <p:tgtEl>
                                          <p:spTgt spid="204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9">
                                            <p:txEl>
                                              <p:pRg st="1" end="1"/>
                                            </p:txEl>
                                          </p:spTgt>
                                        </p:tgtEl>
                                        <p:attrNameLst>
                                          <p:attrName>style.visibility</p:attrName>
                                        </p:attrNameLst>
                                      </p:cBhvr>
                                      <p:to>
                                        <p:strVal val="visible"/>
                                      </p:to>
                                    </p:set>
                                    <p:anim calcmode="lin" valueType="num">
                                      <p:cBhvr additive="base">
                                        <p:cTn id="19" dur="500" fill="hold"/>
                                        <p:tgtEl>
                                          <p:spTgt spid="204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9">
                                            <p:txEl>
                                              <p:pRg st="2" end="2"/>
                                            </p:txEl>
                                          </p:spTgt>
                                        </p:tgtEl>
                                        <p:attrNameLst>
                                          <p:attrName>style.visibility</p:attrName>
                                        </p:attrNameLst>
                                      </p:cBhvr>
                                      <p:to>
                                        <p:strVal val="visible"/>
                                      </p:to>
                                    </p:set>
                                    <p:anim calcmode="lin" valueType="num">
                                      <p:cBhvr additive="base">
                                        <p:cTn id="25" dur="500" fill="hold"/>
                                        <p:tgtEl>
                                          <p:spTgt spid="204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9">
                                            <p:txEl>
                                              <p:pRg st="3" end="3"/>
                                            </p:txEl>
                                          </p:spTgt>
                                        </p:tgtEl>
                                        <p:attrNameLst>
                                          <p:attrName>style.visibility</p:attrName>
                                        </p:attrNameLst>
                                      </p:cBhvr>
                                      <p:to>
                                        <p:strVal val="visible"/>
                                      </p:to>
                                    </p:set>
                                    <p:anim calcmode="lin" valueType="num">
                                      <p:cBhvr additive="base">
                                        <p:cTn id="31" dur="500" fill="hold"/>
                                        <p:tgtEl>
                                          <p:spTgt spid="204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4"/>
          <p:cNvSpPr txBox="1">
            <a:spLocks noChangeArrowheads="1"/>
          </p:cNvSpPr>
          <p:nvPr/>
        </p:nvSpPr>
        <p:spPr bwMode="auto">
          <a:xfrm>
            <a:off x="2743200" y="4794250"/>
            <a:ext cx="2057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ngược chiều</a:t>
            </a:r>
          </a:p>
        </p:txBody>
      </p:sp>
      <p:grpSp>
        <p:nvGrpSpPr>
          <p:cNvPr id="5" name="Group 33"/>
          <p:cNvGrpSpPr>
            <a:grpSpLocks/>
          </p:cNvGrpSpPr>
          <p:nvPr/>
        </p:nvGrpSpPr>
        <p:grpSpPr bwMode="auto">
          <a:xfrm>
            <a:off x="364901" y="1219200"/>
            <a:ext cx="4648200" cy="5565775"/>
            <a:chOff x="76200" y="1219200"/>
            <a:chExt cx="4648200" cy="5565775"/>
          </a:xfrm>
        </p:grpSpPr>
        <p:sp>
          <p:nvSpPr>
            <p:cNvPr id="81948" name="Rectangle 10"/>
            <p:cNvSpPr>
              <a:spLocks noChangeArrowheads="1"/>
            </p:cNvSpPr>
            <p:nvPr/>
          </p:nvSpPr>
          <p:spPr bwMode="auto">
            <a:xfrm>
              <a:off x="228600" y="1295400"/>
              <a:ext cx="3581400" cy="3810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cấm</a:t>
              </a:r>
              <a:endParaRPr lang="en-US" altLang="en-US" b="1" dirty="0">
                <a:latin typeface="Tahoma" pitchFamily="34" charset="0"/>
                <a:cs typeface="Tahoma" pitchFamily="34" charset="0"/>
              </a:endParaRPr>
            </a:p>
          </p:txBody>
        </p:sp>
        <p:sp>
          <p:nvSpPr>
            <p:cNvPr id="81949" name="TextBox 22"/>
            <p:cNvSpPr txBox="1">
              <a:spLocks noChangeArrowheads="1"/>
            </p:cNvSpPr>
            <p:nvPr/>
          </p:nvSpPr>
          <p:spPr bwMode="auto">
            <a:xfrm>
              <a:off x="2514600" y="3044825"/>
              <a:ext cx="19050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xe đạp</a:t>
              </a:r>
            </a:p>
          </p:txBody>
        </p:sp>
        <p:sp>
          <p:nvSpPr>
            <p:cNvPr id="81950" name="TextBox 23"/>
            <p:cNvSpPr txBox="1">
              <a:spLocks noChangeArrowheads="1"/>
            </p:cNvSpPr>
            <p:nvPr/>
          </p:nvSpPr>
          <p:spPr bwMode="auto">
            <a:xfrm>
              <a:off x="76200" y="30448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thẳng và rẽ phải</a:t>
              </a:r>
            </a:p>
          </p:txBody>
        </p:sp>
        <p:sp>
          <p:nvSpPr>
            <p:cNvPr id="81951" name="TextBox 25"/>
            <p:cNvSpPr txBox="1">
              <a:spLocks noChangeArrowheads="1"/>
            </p:cNvSpPr>
            <p:nvPr/>
          </p:nvSpPr>
          <p:spPr bwMode="auto">
            <a:xfrm>
              <a:off x="152400" y="47974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đa cho phép</a:t>
              </a:r>
            </a:p>
          </p:txBody>
        </p:sp>
        <p:sp>
          <p:nvSpPr>
            <p:cNvPr id="81952" name="TextBox 28"/>
            <p:cNvSpPr txBox="1">
              <a:spLocks noChangeArrowheads="1"/>
            </p:cNvSpPr>
            <p:nvPr/>
          </p:nvSpPr>
          <p:spPr bwMode="auto">
            <a:xfrm>
              <a:off x="2438400" y="6477000"/>
              <a:ext cx="22860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quay đầu xe</a:t>
              </a:r>
            </a:p>
          </p:txBody>
        </p:sp>
        <p:sp>
          <p:nvSpPr>
            <p:cNvPr id="37" name="Oval 36"/>
            <p:cNvSpPr/>
            <p:nvPr/>
          </p:nvSpPr>
          <p:spPr bwMode="auto">
            <a:xfrm>
              <a:off x="152400" y="121920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1</a:t>
              </a:r>
            </a:p>
          </p:txBody>
        </p:sp>
        <p:sp>
          <p:nvSpPr>
            <p:cNvPr id="81954" name="TextBox 27"/>
            <p:cNvSpPr txBox="1">
              <a:spLocks noChangeArrowheads="1"/>
            </p:cNvSpPr>
            <p:nvPr/>
          </p:nvSpPr>
          <p:spPr bwMode="auto">
            <a:xfrm>
              <a:off x="317500" y="6477000"/>
              <a:ext cx="1447800" cy="3079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Dừng lại</a:t>
              </a:r>
            </a:p>
          </p:txBody>
        </p:sp>
      </p:grpSp>
      <p:sp>
        <p:nvSpPr>
          <p:cNvPr id="81924" name="Rectangle 31"/>
          <p:cNvSpPr>
            <a:spLocks noChangeArrowheads="1"/>
          </p:cNvSpPr>
          <p:nvPr/>
        </p:nvSpPr>
        <p:spPr bwMode="auto">
          <a:xfrm>
            <a:off x="2311400" y="666750"/>
            <a:ext cx="5257800" cy="400050"/>
          </a:xfrm>
          <a:prstGeom prst="rect">
            <a:avLst/>
          </a:prstGeom>
          <a:noFill/>
          <a:ln w="9525">
            <a:noFill/>
            <a:miter lim="800000"/>
            <a:headEnd/>
            <a:tailEnd/>
          </a:ln>
        </p:spPr>
        <p:txBody>
          <a:bodyPr wrap="none">
            <a:spAutoFit/>
          </a:bodyPr>
          <a:lstStyle/>
          <a:p>
            <a:pPr algn="ctr" eaLnBrk="1" hangingPunct="1"/>
            <a:r>
              <a:rPr lang="en-US" altLang="en-US" sz="2000">
                <a:latin typeface="Tahoma" pitchFamily="34" charset="0"/>
                <a:cs typeface="Tahoma" pitchFamily="34" charset="0"/>
              </a:rPr>
              <a:t>Hai nhóm biển báo hiệu đường bộ của đội 1 </a:t>
            </a:r>
          </a:p>
        </p:txBody>
      </p:sp>
      <p:grpSp>
        <p:nvGrpSpPr>
          <p:cNvPr id="6" name="Group 34"/>
          <p:cNvGrpSpPr>
            <a:grpSpLocks/>
          </p:cNvGrpSpPr>
          <p:nvPr/>
        </p:nvGrpSpPr>
        <p:grpSpPr bwMode="auto">
          <a:xfrm>
            <a:off x="4876800" y="1219200"/>
            <a:ext cx="4419600" cy="5629275"/>
            <a:chOff x="4953000" y="1219151"/>
            <a:chExt cx="4419600" cy="5629325"/>
          </a:xfrm>
        </p:grpSpPr>
        <p:pic>
          <p:nvPicPr>
            <p:cNvPr id="81939" name="Picture 2"/>
            <p:cNvPicPr>
              <a:picLocks noChangeAspect="1" noChangeArrowheads="1"/>
            </p:cNvPicPr>
            <p:nvPr/>
          </p:nvPicPr>
          <p:blipFill>
            <a:blip r:embed="rId3" cstate="print"/>
            <a:srcRect l="38103" t="64249" r="50243" b="19331"/>
            <a:stretch>
              <a:fillRect/>
            </a:stretch>
          </p:blipFill>
          <p:spPr bwMode="auto">
            <a:xfrm>
              <a:off x="5105400" y="1828800"/>
              <a:ext cx="2209800" cy="1409647"/>
            </a:xfrm>
            <a:prstGeom prst="rect">
              <a:avLst/>
            </a:prstGeom>
            <a:noFill/>
            <a:ln w="9525">
              <a:noFill/>
              <a:miter lim="800000"/>
              <a:headEnd/>
              <a:tailEnd/>
            </a:ln>
          </p:spPr>
        </p:pic>
        <p:sp>
          <p:nvSpPr>
            <p:cNvPr id="81940" name="Rectangle 10"/>
            <p:cNvSpPr>
              <a:spLocks noChangeArrowheads="1"/>
            </p:cNvSpPr>
            <p:nvPr/>
          </p:nvSpPr>
          <p:spPr bwMode="auto">
            <a:xfrm>
              <a:off x="5486400" y="1295359"/>
              <a:ext cx="3200400" cy="381041"/>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chỉ</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dẫn</a:t>
              </a:r>
              <a:endParaRPr lang="en-US" altLang="en-US" b="1" dirty="0">
                <a:latin typeface="Tahoma" pitchFamily="34" charset="0"/>
                <a:cs typeface="Tahoma" pitchFamily="34" charset="0"/>
              </a:endParaRPr>
            </a:p>
          </p:txBody>
        </p:sp>
        <p:sp>
          <p:nvSpPr>
            <p:cNvPr id="81941" name="TextBox 25"/>
            <p:cNvSpPr txBox="1">
              <a:spLocks noChangeArrowheads="1"/>
            </p:cNvSpPr>
            <p:nvPr/>
          </p:nvSpPr>
          <p:spPr bwMode="auto">
            <a:xfrm>
              <a:off x="5257800" y="3048000"/>
              <a:ext cx="1752600" cy="308008"/>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ưu tiên</a:t>
              </a:r>
            </a:p>
          </p:txBody>
        </p:sp>
        <p:sp>
          <p:nvSpPr>
            <p:cNvPr id="81942" name="TextBox 26"/>
            <p:cNvSpPr txBox="1">
              <a:spLocks noChangeArrowheads="1"/>
            </p:cNvSpPr>
            <p:nvPr/>
          </p:nvSpPr>
          <p:spPr bwMode="auto">
            <a:xfrm>
              <a:off x="7162800" y="3048000"/>
              <a:ext cx="1752600" cy="307810"/>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một chiều</a:t>
              </a:r>
            </a:p>
          </p:txBody>
        </p:sp>
        <p:sp>
          <p:nvSpPr>
            <p:cNvPr id="81943" name="TextBox 27"/>
            <p:cNvSpPr txBox="1">
              <a:spLocks noChangeArrowheads="1"/>
            </p:cNvSpPr>
            <p:nvPr/>
          </p:nvSpPr>
          <p:spPr bwMode="auto">
            <a:xfrm>
              <a:off x="5105400" y="4721390"/>
              <a:ext cx="1752600" cy="30781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Chỗ quay xe</a:t>
              </a:r>
            </a:p>
          </p:txBody>
        </p:sp>
        <p:sp>
          <p:nvSpPr>
            <p:cNvPr id="81944" name="TextBox 28"/>
            <p:cNvSpPr txBox="1">
              <a:spLocks noChangeArrowheads="1"/>
            </p:cNvSpPr>
            <p:nvPr/>
          </p:nvSpPr>
          <p:spPr bwMode="auto">
            <a:xfrm>
              <a:off x="7010400" y="4720988"/>
              <a:ext cx="1981200" cy="30781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Chỉ hướng đường</a:t>
              </a:r>
            </a:p>
          </p:txBody>
        </p:sp>
        <p:sp>
          <p:nvSpPr>
            <p:cNvPr id="81945" name="TextBox 29"/>
            <p:cNvSpPr txBox="1">
              <a:spLocks noChangeArrowheads="1"/>
            </p:cNvSpPr>
            <p:nvPr/>
          </p:nvSpPr>
          <p:spPr bwMode="auto">
            <a:xfrm>
              <a:off x="6934200" y="6325200"/>
              <a:ext cx="2438400" cy="523276"/>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 </a:t>
              </a:r>
            </a:p>
            <a:p>
              <a:pPr algn="ctr" eaLnBrk="1" hangingPunct="1"/>
              <a:r>
                <a:rPr lang="en-US" altLang="en-US" sz="1400" b="1">
                  <a:latin typeface="Tahoma" pitchFamily="34" charset="0"/>
                  <a:cs typeface="Tahoma" pitchFamily="34" charset="0"/>
                </a:rPr>
                <a:t>sang ngang</a:t>
              </a:r>
            </a:p>
          </p:txBody>
        </p:sp>
        <p:sp>
          <p:nvSpPr>
            <p:cNvPr id="81946" name="TextBox 30"/>
            <p:cNvSpPr txBox="1">
              <a:spLocks noChangeArrowheads="1"/>
            </p:cNvSpPr>
            <p:nvPr/>
          </p:nvSpPr>
          <p:spPr bwMode="auto">
            <a:xfrm>
              <a:off x="4953000" y="6325199"/>
              <a:ext cx="2209800" cy="523276"/>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Cầu vượt qua đường cho người đi bộ</a:t>
              </a:r>
            </a:p>
          </p:txBody>
        </p:sp>
        <p:sp>
          <p:nvSpPr>
            <p:cNvPr id="48" name="Oval 47"/>
            <p:cNvSpPr/>
            <p:nvPr/>
          </p:nvSpPr>
          <p:spPr bwMode="auto">
            <a:xfrm>
              <a:off x="5181600" y="1219151"/>
              <a:ext cx="457200" cy="45720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2</a:t>
              </a:r>
            </a:p>
          </p:txBody>
        </p:sp>
      </p:grpSp>
      <p:pic>
        <p:nvPicPr>
          <p:cNvPr id="86051" name="Picture 35"/>
          <p:cNvPicPr>
            <a:picLocks noChangeAspect="1" noChangeArrowheads="1"/>
          </p:cNvPicPr>
          <p:nvPr/>
        </p:nvPicPr>
        <p:blipFill>
          <a:blip r:embed="rId4" cstate="print"/>
          <a:srcRect/>
          <a:stretch>
            <a:fillRect/>
          </a:stretch>
        </p:blipFill>
        <p:spPr bwMode="auto">
          <a:xfrm>
            <a:off x="762000" y="3498850"/>
            <a:ext cx="1295400" cy="12668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2" name="Picture 36"/>
          <p:cNvPicPr>
            <a:picLocks noChangeAspect="1" noChangeArrowheads="1"/>
          </p:cNvPicPr>
          <p:nvPr/>
        </p:nvPicPr>
        <p:blipFill>
          <a:blip r:embed="rId5" cstate="print"/>
          <a:srcRect/>
          <a:stretch>
            <a:fillRect/>
          </a:stretch>
        </p:blipFill>
        <p:spPr bwMode="auto">
          <a:xfrm>
            <a:off x="7391400" y="1905000"/>
            <a:ext cx="1066800"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5" name="Picture 33"/>
          <p:cNvPicPr>
            <a:picLocks noChangeAspect="1" noChangeArrowheads="1"/>
          </p:cNvPicPr>
          <p:nvPr/>
        </p:nvPicPr>
        <p:blipFill>
          <a:blip r:embed="rId6" cstate="print"/>
          <a:srcRect r="61290"/>
          <a:stretch>
            <a:fillRect/>
          </a:stretch>
        </p:blipFill>
        <p:spPr bwMode="auto">
          <a:xfrm>
            <a:off x="7391400" y="5105400"/>
            <a:ext cx="1219200" cy="120808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6" name="Picture 34"/>
          <p:cNvPicPr>
            <a:picLocks noChangeAspect="1" noChangeArrowheads="1"/>
          </p:cNvPicPr>
          <p:nvPr/>
        </p:nvPicPr>
        <p:blipFill>
          <a:blip r:embed="rId7" cstate="print"/>
          <a:srcRect r="67692"/>
          <a:stretch>
            <a:fillRect/>
          </a:stretch>
        </p:blipFill>
        <p:spPr bwMode="auto">
          <a:xfrm>
            <a:off x="3030538" y="1930400"/>
            <a:ext cx="1185862"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7" name="Picture 35"/>
          <p:cNvPicPr>
            <a:picLocks noChangeAspect="1" noChangeArrowheads="1"/>
          </p:cNvPicPr>
          <p:nvPr/>
        </p:nvPicPr>
        <p:blipFill>
          <a:blip r:embed="rId8" cstate="print"/>
          <a:srcRect l="17143" r="18571" b="18447"/>
          <a:stretch>
            <a:fillRect/>
          </a:stretch>
        </p:blipFill>
        <p:spPr bwMode="auto">
          <a:xfrm>
            <a:off x="838200" y="1905000"/>
            <a:ext cx="1223963"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8" name="Picture 36"/>
          <p:cNvPicPr>
            <a:picLocks noChangeAspect="1" noChangeArrowheads="1"/>
          </p:cNvPicPr>
          <p:nvPr/>
        </p:nvPicPr>
        <p:blipFill>
          <a:blip r:embed="rId9" cstate="print"/>
          <a:srcRect/>
          <a:stretch>
            <a:fillRect/>
          </a:stretch>
        </p:blipFill>
        <p:spPr bwMode="auto">
          <a:xfrm>
            <a:off x="2984500" y="3498850"/>
            <a:ext cx="1295400" cy="1295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9" name="Picture 37"/>
          <p:cNvPicPr>
            <a:picLocks noChangeAspect="1" noChangeArrowheads="1"/>
          </p:cNvPicPr>
          <p:nvPr/>
        </p:nvPicPr>
        <p:blipFill>
          <a:blip r:embed="rId10" cstate="print"/>
          <a:srcRect l="4167" t="3684" r="4166" b="3684"/>
          <a:stretch>
            <a:fillRect/>
          </a:stretch>
        </p:blipFill>
        <p:spPr bwMode="auto">
          <a:xfrm>
            <a:off x="749300" y="5181600"/>
            <a:ext cx="1358900" cy="13589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30" name="Picture 38"/>
          <p:cNvPicPr>
            <a:picLocks noChangeAspect="1" noChangeArrowheads="1"/>
          </p:cNvPicPr>
          <p:nvPr/>
        </p:nvPicPr>
        <p:blipFill>
          <a:blip r:embed="rId11" cstate="print"/>
          <a:srcRect l="8081" t="4420" r="3030"/>
          <a:stretch>
            <a:fillRect/>
          </a:stretch>
        </p:blipFill>
        <p:spPr bwMode="auto">
          <a:xfrm>
            <a:off x="2946400" y="5226050"/>
            <a:ext cx="1320800" cy="12985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 name="Picture 33"/>
          <p:cNvPicPr>
            <a:picLocks noChangeAspect="1" noChangeArrowheads="1"/>
          </p:cNvPicPr>
          <p:nvPr/>
        </p:nvPicPr>
        <p:blipFill>
          <a:blip r:embed="rId12" cstate="print"/>
          <a:srcRect/>
          <a:stretch>
            <a:fillRect/>
          </a:stretch>
        </p:blipFill>
        <p:spPr bwMode="auto">
          <a:xfrm>
            <a:off x="7124700" y="3505200"/>
            <a:ext cx="1628775"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34"/>
          <p:cNvPicPr>
            <a:picLocks noChangeAspect="1" noChangeArrowheads="1"/>
          </p:cNvPicPr>
          <p:nvPr/>
        </p:nvPicPr>
        <p:blipFill>
          <a:blip r:embed="rId13" cstate="print"/>
          <a:srcRect/>
          <a:stretch>
            <a:fillRect/>
          </a:stretch>
        </p:blipFill>
        <p:spPr bwMode="auto">
          <a:xfrm>
            <a:off x="5295900" y="3482975"/>
            <a:ext cx="1193800" cy="1241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5"/>
          <p:cNvPicPr>
            <a:picLocks noChangeAspect="1" noChangeArrowheads="1"/>
          </p:cNvPicPr>
          <p:nvPr/>
        </p:nvPicPr>
        <p:blipFill>
          <a:blip r:embed="rId14" cstate="print"/>
          <a:srcRect/>
          <a:stretch>
            <a:fillRect/>
          </a:stretch>
        </p:blipFill>
        <p:spPr bwMode="auto">
          <a:xfrm>
            <a:off x="5245100" y="5105400"/>
            <a:ext cx="1295400" cy="12192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6" name="Rectangle 3"/>
          <p:cNvSpPr>
            <a:spLocks noChangeArrowheads="1"/>
          </p:cNvSpPr>
          <p:nvPr/>
        </p:nvSpPr>
        <p:spPr bwMode="auto">
          <a:xfrm>
            <a:off x="228600" y="666750"/>
            <a:ext cx="16764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a:t>
            </a:r>
          </a:p>
        </p:txBody>
      </p:sp>
      <p:sp>
        <p:nvSpPr>
          <p:cNvPr id="81938" name="Rectangle 37"/>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wipe(down)">
                                      <p:cBhvr>
                                        <p:cTn id="7" dur="500"/>
                                        <p:tgtEl>
                                          <p:spTgt spid="58370"/>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6051"/>
                                        </p:tgtEl>
                                        <p:attrNameLst>
                                          <p:attrName>style.visibility</p:attrName>
                                        </p:attrNameLst>
                                      </p:cBhvr>
                                      <p:to>
                                        <p:strVal val="visible"/>
                                      </p:to>
                                    </p:set>
                                    <p:animEffect transition="in" filter="wipe(down)">
                                      <p:cBhvr>
                                        <p:cTn id="13" dur="500"/>
                                        <p:tgtEl>
                                          <p:spTgt spid="86051"/>
                                        </p:tgtEl>
                                      </p:cBhvr>
                                    </p:animEffect>
                                  </p:childTnLst>
                                </p:cTn>
                              </p:par>
                              <p:par>
                                <p:cTn id="14" presetID="22" presetClass="entr" presetSubtype="4" fill="hold" nodeType="withEffect">
                                  <p:stCondLst>
                                    <p:cond delay="0"/>
                                  </p:stCondLst>
                                  <p:childTnLst>
                                    <p:set>
                                      <p:cBhvr>
                                        <p:cTn id="15" dur="1" fill="hold">
                                          <p:stCondLst>
                                            <p:cond delay="0"/>
                                          </p:stCondLst>
                                        </p:cTn>
                                        <p:tgtEl>
                                          <p:spTgt spid="85026"/>
                                        </p:tgtEl>
                                        <p:attrNameLst>
                                          <p:attrName>style.visibility</p:attrName>
                                        </p:attrNameLst>
                                      </p:cBhvr>
                                      <p:to>
                                        <p:strVal val="visible"/>
                                      </p:to>
                                    </p:set>
                                    <p:animEffect transition="in" filter="wipe(down)">
                                      <p:cBhvr>
                                        <p:cTn id="16" dur="500"/>
                                        <p:tgtEl>
                                          <p:spTgt spid="85026"/>
                                        </p:tgtEl>
                                      </p:cBhvr>
                                    </p:animEffect>
                                  </p:childTnLst>
                                </p:cTn>
                              </p:par>
                              <p:par>
                                <p:cTn id="17" presetID="22" presetClass="entr" presetSubtype="4" fill="hold" nodeType="withEffect">
                                  <p:stCondLst>
                                    <p:cond delay="0"/>
                                  </p:stCondLst>
                                  <p:childTnLst>
                                    <p:set>
                                      <p:cBhvr>
                                        <p:cTn id="18" dur="1" fill="hold">
                                          <p:stCondLst>
                                            <p:cond delay="0"/>
                                          </p:stCondLst>
                                        </p:cTn>
                                        <p:tgtEl>
                                          <p:spTgt spid="85027"/>
                                        </p:tgtEl>
                                        <p:attrNameLst>
                                          <p:attrName>style.visibility</p:attrName>
                                        </p:attrNameLst>
                                      </p:cBhvr>
                                      <p:to>
                                        <p:strVal val="visible"/>
                                      </p:to>
                                    </p:set>
                                    <p:animEffect transition="in" filter="wipe(down)">
                                      <p:cBhvr>
                                        <p:cTn id="19" dur="500"/>
                                        <p:tgtEl>
                                          <p:spTgt spid="85027"/>
                                        </p:tgtEl>
                                      </p:cBhvr>
                                    </p:animEffect>
                                  </p:childTnLst>
                                </p:cTn>
                              </p:par>
                              <p:par>
                                <p:cTn id="20" presetID="22" presetClass="entr" presetSubtype="4" fill="hold" nodeType="withEffect">
                                  <p:stCondLst>
                                    <p:cond delay="0"/>
                                  </p:stCondLst>
                                  <p:childTnLst>
                                    <p:set>
                                      <p:cBhvr>
                                        <p:cTn id="21" dur="1" fill="hold">
                                          <p:stCondLst>
                                            <p:cond delay="0"/>
                                          </p:stCondLst>
                                        </p:cTn>
                                        <p:tgtEl>
                                          <p:spTgt spid="85028"/>
                                        </p:tgtEl>
                                        <p:attrNameLst>
                                          <p:attrName>style.visibility</p:attrName>
                                        </p:attrNameLst>
                                      </p:cBhvr>
                                      <p:to>
                                        <p:strVal val="visible"/>
                                      </p:to>
                                    </p:set>
                                    <p:animEffect transition="in" filter="wipe(down)">
                                      <p:cBhvr>
                                        <p:cTn id="22" dur="500"/>
                                        <p:tgtEl>
                                          <p:spTgt spid="85028"/>
                                        </p:tgtEl>
                                      </p:cBhvr>
                                    </p:animEffect>
                                  </p:childTnLst>
                                </p:cTn>
                              </p:par>
                              <p:par>
                                <p:cTn id="23" presetID="22" presetClass="entr" presetSubtype="4" fill="hold" nodeType="withEffect">
                                  <p:stCondLst>
                                    <p:cond delay="0"/>
                                  </p:stCondLst>
                                  <p:childTnLst>
                                    <p:set>
                                      <p:cBhvr>
                                        <p:cTn id="24" dur="1" fill="hold">
                                          <p:stCondLst>
                                            <p:cond delay="0"/>
                                          </p:stCondLst>
                                        </p:cTn>
                                        <p:tgtEl>
                                          <p:spTgt spid="85029"/>
                                        </p:tgtEl>
                                        <p:attrNameLst>
                                          <p:attrName>style.visibility</p:attrName>
                                        </p:attrNameLst>
                                      </p:cBhvr>
                                      <p:to>
                                        <p:strVal val="visible"/>
                                      </p:to>
                                    </p:set>
                                    <p:animEffect transition="in" filter="wipe(down)">
                                      <p:cBhvr>
                                        <p:cTn id="25" dur="500"/>
                                        <p:tgtEl>
                                          <p:spTgt spid="85029"/>
                                        </p:tgtEl>
                                      </p:cBhvr>
                                    </p:animEffect>
                                  </p:childTnLst>
                                </p:cTn>
                              </p:par>
                              <p:par>
                                <p:cTn id="26" presetID="22" presetClass="entr" presetSubtype="4" fill="hold" nodeType="withEffect">
                                  <p:stCondLst>
                                    <p:cond delay="0"/>
                                  </p:stCondLst>
                                  <p:childTnLst>
                                    <p:set>
                                      <p:cBhvr>
                                        <p:cTn id="27" dur="1" fill="hold">
                                          <p:stCondLst>
                                            <p:cond delay="0"/>
                                          </p:stCondLst>
                                        </p:cTn>
                                        <p:tgtEl>
                                          <p:spTgt spid="85030"/>
                                        </p:tgtEl>
                                        <p:attrNameLst>
                                          <p:attrName>style.visibility</p:attrName>
                                        </p:attrNameLst>
                                      </p:cBhvr>
                                      <p:to>
                                        <p:strVal val="visible"/>
                                      </p:to>
                                    </p:set>
                                    <p:animEffect transition="in" filter="wipe(down)">
                                      <p:cBhvr>
                                        <p:cTn id="28" dur="500"/>
                                        <p:tgtEl>
                                          <p:spTgt spid="850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nodeType="withEffect">
                                  <p:stCondLst>
                                    <p:cond delay="0"/>
                                  </p:stCondLst>
                                  <p:childTnLst>
                                    <p:set>
                                      <p:cBhvr>
                                        <p:cTn id="35" dur="1" fill="hold">
                                          <p:stCondLst>
                                            <p:cond delay="0"/>
                                          </p:stCondLst>
                                        </p:cTn>
                                        <p:tgtEl>
                                          <p:spTgt spid="86052"/>
                                        </p:tgtEl>
                                        <p:attrNameLst>
                                          <p:attrName>style.visibility</p:attrName>
                                        </p:attrNameLst>
                                      </p:cBhvr>
                                      <p:to>
                                        <p:strVal val="visible"/>
                                      </p:to>
                                    </p:set>
                                    <p:animEffect transition="in" filter="wipe(down)">
                                      <p:cBhvr>
                                        <p:cTn id="36" dur="500"/>
                                        <p:tgtEl>
                                          <p:spTgt spid="86052"/>
                                        </p:tgtEl>
                                      </p:cBhvr>
                                    </p:animEffect>
                                  </p:childTnLst>
                                </p:cTn>
                              </p:par>
                              <p:par>
                                <p:cTn id="37" presetID="22" presetClass="entr" presetSubtype="4" fill="hold" nodeType="withEffect">
                                  <p:stCondLst>
                                    <p:cond delay="0"/>
                                  </p:stCondLst>
                                  <p:childTnLst>
                                    <p:set>
                                      <p:cBhvr>
                                        <p:cTn id="38" dur="1" fill="hold">
                                          <p:stCondLst>
                                            <p:cond delay="0"/>
                                          </p:stCondLst>
                                        </p:cTn>
                                        <p:tgtEl>
                                          <p:spTgt spid="85025"/>
                                        </p:tgtEl>
                                        <p:attrNameLst>
                                          <p:attrName>style.visibility</p:attrName>
                                        </p:attrNameLst>
                                      </p:cBhvr>
                                      <p:to>
                                        <p:strVal val="visible"/>
                                      </p:to>
                                    </p:set>
                                    <p:animEffect transition="in" filter="wipe(down)">
                                      <p:cBhvr>
                                        <p:cTn id="39" dur="500"/>
                                        <p:tgtEl>
                                          <p:spTgt spid="85025"/>
                                        </p:tgtEl>
                                      </p:cBhvr>
                                    </p:animEffect>
                                  </p:childTnLst>
                                </p:cTn>
                              </p:par>
                              <p:par>
                                <p:cTn id="40" presetID="2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par>
                                <p:cTn id="43" presetID="2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
          <p:cNvSpPr>
            <a:spLocks noChangeArrowheads="1"/>
          </p:cNvSpPr>
          <p:nvPr/>
        </p:nvSpPr>
        <p:spPr bwMode="auto">
          <a:xfrm>
            <a:off x="5348288" y="1219200"/>
            <a:ext cx="3200400" cy="4572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lệnh</a:t>
            </a:r>
            <a:endParaRPr lang="en-US" altLang="en-US" b="1" dirty="0">
              <a:latin typeface="Tahoma" pitchFamily="34" charset="0"/>
              <a:cs typeface="Tahoma" pitchFamily="34" charset="0"/>
            </a:endParaRPr>
          </a:p>
        </p:txBody>
      </p:sp>
      <p:sp>
        <p:nvSpPr>
          <p:cNvPr id="59395" name="TextBox 19"/>
          <p:cNvSpPr txBox="1">
            <a:spLocks noChangeArrowheads="1"/>
          </p:cNvSpPr>
          <p:nvPr/>
        </p:nvSpPr>
        <p:spPr bwMode="auto">
          <a:xfrm>
            <a:off x="4953000" y="2971800"/>
            <a:ext cx="19812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dành cho người đi bộ</a:t>
            </a:r>
          </a:p>
        </p:txBody>
      </p:sp>
      <p:sp>
        <p:nvSpPr>
          <p:cNvPr id="59396" name="TextBox 20"/>
          <p:cNvSpPr txBox="1">
            <a:spLocks noChangeArrowheads="1"/>
          </p:cNvSpPr>
          <p:nvPr/>
        </p:nvSpPr>
        <p:spPr bwMode="auto">
          <a:xfrm>
            <a:off x="7239000" y="2981325"/>
            <a:ext cx="1752600" cy="5238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Hướng phải đi vòng sang trái</a:t>
            </a:r>
          </a:p>
        </p:txBody>
      </p:sp>
      <p:sp>
        <p:nvSpPr>
          <p:cNvPr id="59397" name="TextBox 21"/>
          <p:cNvSpPr txBox="1">
            <a:spLocks noChangeArrowheads="1"/>
          </p:cNvSpPr>
          <p:nvPr/>
        </p:nvSpPr>
        <p:spPr bwMode="auto">
          <a:xfrm>
            <a:off x="5105400" y="4679950"/>
            <a:ext cx="1676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thiểu </a:t>
            </a:r>
          </a:p>
        </p:txBody>
      </p:sp>
      <p:sp>
        <p:nvSpPr>
          <p:cNvPr id="59398" name="TextBox 22"/>
          <p:cNvSpPr txBox="1">
            <a:spLocks noChangeArrowheads="1"/>
          </p:cNvSpPr>
          <p:nvPr/>
        </p:nvSpPr>
        <p:spPr bwMode="auto">
          <a:xfrm>
            <a:off x="7010400" y="4648200"/>
            <a:ext cx="1676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đi thẳng phải theo</a:t>
            </a:r>
          </a:p>
        </p:txBody>
      </p:sp>
      <p:sp>
        <p:nvSpPr>
          <p:cNvPr id="59399" name="TextBox 23"/>
          <p:cNvSpPr txBox="1">
            <a:spLocks noChangeArrowheads="1"/>
          </p:cNvSpPr>
          <p:nvPr/>
        </p:nvSpPr>
        <p:spPr bwMode="auto">
          <a:xfrm>
            <a:off x="4940300" y="6334125"/>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Nơi giao nhau chạy theo vòng xuyến</a:t>
            </a:r>
          </a:p>
        </p:txBody>
      </p:sp>
      <p:sp>
        <p:nvSpPr>
          <p:cNvPr id="59400" name="TextBox 24"/>
          <p:cNvSpPr txBox="1">
            <a:spLocks noChangeArrowheads="1"/>
          </p:cNvSpPr>
          <p:nvPr/>
        </p:nvSpPr>
        <p:spPr bwMode="auto">
          <a:xfrm>
            <a:off x="6858000" y="6334125"/>
            <a:ext cx="2133600" cy="3079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Ấn còi</a:t>
            </a:r>
          </a:p>
        </p:txBody>
      </p:sp>
      <p:sp>
        <p:nvSpPr>
          <p:cNvPr id="32" name="Oval 31"/>
          <p:cNvSpPr/>
          <p:nvPr/>
        </p:nvSpPr>
        <p:spPr>
          <a:xfrm>
            <a:off x="4953000" y="123825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4</a:t>
            </a:r>
          </a:p>
        </p:txBody>
      </p:sp>
      <p:grpSp>
        <p:nvGrpSpPr>
          <p:cNvPr id="4" name="Group 33"/>
          <p:cNvGrpSpPr>
            <a:grpSpLocks/>
          </p:cNvGrpSpPr>
          <p:nvPr/>
        </p:nvGrpSpPr>
        <p:grpSpPr bwMode="auto">
          <a:xfrm>
            <a:off x="52388" y="1219200"/>
            <a:ext cx="4824412" cy="5638800"/>
            <a:chOff x="52387" y="1219200"/>
            <a:chExt cx="4824413" cy="5638800"/>
          </a:xfrm>
        </p:grpSpPr>
        <p:sp>
          <p:nvSpPr>
            <p:cNvPr id="83995" name="Rectangle 10"/>
            <p:cNvSpPr>
              <a:spLocks noChangeArrowheads="1"/>
            </p:cNvSpPr>
            <p:nvPr/>
          </p:nvSpPr>
          <p:spPr bwMode="auto">
            <a:xfrm>
              <a:off x="457048" y="1219200"/>
              <a:ext cx="3657038" cy="4572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hiểm</a:t>
              </a:r>
              <a:endParaRPr lang="en-US" altLang="en-US" b="1" dirty="0">
                <a:latin typeface="Tahoma" pitchFamily="34" charset="0"/>
                <a:cs typeface="Tahoma" pitchFamily="34" charset="0"/>
              </a:endParaRPr>
            </a:p>
          </p:txBody>
        </p:sp>
        <p:sp>
          <p:nvSpPr>
            <p:cNvPr id="83996" name="TextBox 29"/>
            <p:cNvSpPr txBox="1">
              <a:spLocks noChangeArrowheads="1"/>
            </p:cNvSpPr>
            <p:nvPr/>
          </p:nvSpPr>
          <p:spPr bwMode="auto">
            <a:xfrm>
              <a:off x="152400" y="2971800"/>
              <a:ext cx="2590401"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Chỗ ngoặt nguy hiểm</a:t>
              </a:r>
            </a:p>
          </p:txBody>
        </p:sp>
        <p:sp>
          <p:nvSpPr>
            <p:cNvPr id="83997" name="TextBox 30"/>
            <p:cNvSpPr txBox="1">
              <a:spLocks noChangeArrowheads="1"/>
            </p:cNvSpPr>
            <p:nvPr/>
          </p:nvSpPr>
          <p:spPr bwMode="auto">
            <a:xfrm>
              <a:off x="2286364" y="2981980"/>
              <a:ext cx="2361836" cy="52322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 </a:t>
              </a:r>
              <a:br>
                <a:rPr lang="en-US" altLang="en-US" sz="1400" b="1">
                  <a:latin typeface="Tahoma" pitchFamily="34" charset="0"/>
                  <a:cs typeface="Tahoma" pitchFamily="34" charset="0"/>
                </a:rPr>
              </a:br>
              <a:r>
                <a:rPr lang="en-US" altLang="en-US" sz="1400" b="1">
                  <a:latin typeface="Tahoma" pitchFamily="34" charset="0"/>
                  <a:cs typeface="Tahoma" pitchFamily="34" charset="0"/>
                </a:rPr>
                <a:t>cắt ngang</a:t>
              </a:r>
            </a:p>
          </p:txBody>
        </p:sp>
        <p:sp>
          <p:nvSpPr>
            <p:cNvPr id="83998" name="TextBox 31"/>
            <p:cNvSpPr txBox="1">
              <a:spLocks noChangeArrowheads="1"/>
            </p:cNvSpPr>
            <p:nvPr/>
          </p:nvSpPr>
          <p:spPr bwMode="auto">
            <a:xfrm>
              <a:off x="76165" y="6257925"/>
              <a:ext cx="2133272"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ưu tiên</a:t>
              </a:r>
            </a:p>
          </p:txBody>
        </p:sp>
        <p:sp>
          <p:nvSpPr>
            <p:cNvPr id="83999" name="TextBox 32"/>
            <p:cNvSpPr txBox="1">
              <a:spLocks noChangeArrowheads="1"/>
            </p:cNvSpPr>
            <p:nvPr/>
          </p:nvSpPr>
          <p:spPr bwMode="auto">
            <a:xfrm>
              <a:off x="2057833" y="4580142"/>
              <a:ext cx="2818967"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sắt không có rào chắn</a:t>
              </a:r>
            </a:p>
          </p:txBody>
        </p:sp>
        <p:sp>
          <p:nvSpPr>
            <p:cNvPr id="84000" name="TextBox 34"/>
            <p:cNvSpPr txBox="1">
              <a:spLocks noChangeArrowheads="1"/>
            </p:cNvSpPr>
            <p:nvPr/>
          </p:nvSpPr>
          <p:spPr bwMode="auto">
            <a:xfrm>
              <a:off x="52387" y="4582180"/>
              <a:ext cx="2209461" cy="52322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không ưu tiên</a:t>
              </a:r>
            </a:p>
          </p:txBody>
        </p:sp>
        <p:sp>
          <p:nvSpPr>
            <p:cNvPr id="84001" name="TextBox 35"/>
            <p:cNvSpPr txBox="1">
              <a:spLocks noChangeArrowheads="1"/>
            </p:cNvSpPr>
            <p:nvPr/>
          </p:nvSpPr>
          <p:spPr bwMode="auto">
            <a:xfrm>
              <a:off x="2362200" y="6334125"/>
              <a:ext cx="2209461"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có tín hiệu đèn</a:t>
              </a:r>
            </a:p>
          </p:txBody>
        </p:sp>
        <p:sp>
          <p:nvSpPr>
            <p:cNvPr id="48" name="Oval 47"/>
            <p:cNvSpPr/>
            <p:nvPr/>
          </p:nvSpPr>
          <p:spPr bwMode="auto">
            <a:xfrm>
              <a:off x="152399" y="121920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3</a:t>
              </a:r>
            </a:p>
          </p:txBody>
        </p:sp>
      </p:grpSp>
      <p:sp>
        <p:nvSpPr>
          <p:cNvPr id="59403" name="Slide Number Placeholder 32"/>
          <p:cNvSpPr>
            <a:spLocks noGrp="1"/>
          </p:cNvSpPr>
          <p:nvPr>
            <p:ph type="sldNum" sz="quarter" idx="12"/>
          </p:nvPr>
        </p:nvSpPr>
        <p:spPr bwMode="auto">
          <a:noFill/>
          <a:ln>
            <a:miter lim="800000"/>
            <a:headEnd/>
            <a:tailEnd/>
          </a:ln>
        </p:spPr>
        <p:txBody>
          <a:bodyPr/>
          <a:lstStyle/>
          <a:p>
            <a:fld id="{A6990848-918F-4628-9B85-D700D60F8D90}" type="slidenum">
              <a:rPr lang="en-US" altLang="en-US"/>
              <a:pPr/>
              <a:t>35</a:t>
            </a:fld>
            <a:endParaRPr lang="en-US" altLang="en-US"/>
          </a:p>
        </p:txBody>
      </p:sp>
      <p:pic>
        <p:nvPicPr>
          <p:cNvPr id="86049" name="Picture 33"/>
          <p:cNvPicPr>
            <a:picLocks noChangeAspect="1" noChangeArrowheads="1"/>
          </p:cNvPicPr>
          <p:nvPr/>
        </p:nvPicPr>
        <p:blipFill>
          <a:blip r:embed="rId3" cstate="print"/>
          <a:srcRect r="79310"/>
          <a:stretch>
            <a:fillRect/>
          </a:stretch>
        </p:blipFill>
        <p:spPr bwMode="auto">
          <a:xfrm>
            <a:off x="446088" y="3470275"/>
            <a:ext cx="1230312" cy="10779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0" name="Picture 34"/>
          <p:cNvPicPr>
            <a:picLocks noChangeAspect="1" noChangeArrowheads="1"/>
          </p:cNvPicPr>
          <p:nvPr/>
        </p:nvPicPr>
        <p:blipFill>
          <a:blip r:embed="rId4" cstate="print"/>
          <a:srcRect l="12766" r="14894" b="20000"/>
          <a:stretch>
            <a:fillRect/>
          </a:stretch>
        </p:blipFill>
        <p:spPr bwMode="auto">
          <a:xfrm>
            <a:off x="457200" y="5168900"/>
            <a:ext cx="1311275" cy="1079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1" name="Picture 35"/>
          <p:cNvPicPr>
            <a:picLocks noChangeAspect="1" noChangeArrowheads="1"/>
          </p:cNvPicPr>
          <p:nvPr/>
        </p:nvPicPr>
        <p:blipFill>
          <a:blip r:embed="rId5" cstate="print"/>
          <a:srcRect r="79673"/>
          <a:stretch>
            <a:fillRect/>
          </a:stretch>
        </p:blipFill>
        <p:spPr bwMode="auto">
          <a:xfrm>
            <a:off x="7239000" y="3579813"/>
            <a:ext cx="1155700" cy="10683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2" name="Picture 36"/>
          <p:cNvPicPr>
            <a:picLocks noChangeAspect="1" noChangeArrowheads="1"/>
          </p:cNvPicPr>
          <p:nvPr/>
        </p:nvPicPr>
        <p:blipFill>
          <a:blip r:embed="rId6" cstate="print"/>
          <a:srcRect l="17894" r="19478" b="16832"/>
          <a:stretch>
            <a:fillRect/>
          </a:stretch>
        </p:blipFill>
        <p:spPr bwMode="auto">
          <a:xfrm>
            <a:off x="5257800" y="3579813"/>
            <a:ext cx="1206500" cy="10668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3" name="Picture 37"/>
          <p:cNvPicPr>
            <a:picLocks noChangeAspect="1" noChangeArrowheads="1"/>
          </p:cNvPicPr>
          <p:nvPr/>
        </p:nvPicPr>
        <p:blipFill>
          <a:blip r:embed="rId7" cstate="print"/>
          <a:srcRect l="12121"/>
          <a:stretch>
            <a:fillRect/>
          </a:stretch>
        </p:blipFill>
        <p:spPr bwMode="auto">
          <a:xfrm>
            <a:off x="7239000" y="1895475"/>
            <a:ext cx="1219200" cy="1073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4" name="Picture 38"/>
          <p:cNvPicPr>
            <a:picLocks noChangeAspect="1" noChangeArrowheads="1"/>
          </p:cNvPicPr>
          <p:nvPr/>
        </p:nvPicPr>
        <p:blipFill>
          <a:blip r:embed="rId8" cstate="print"/>
          <a:srcRect l="9494" t="7895" r="9494"/>
          <a:stretch>
            <a:fillRect/>
          </a:stretch>
        </p:blipFill>
        <p:spPr bwMode="auto">
          <a:xfrm>
            <a:off x="2794000" y="1879600"/>
            <a:ext cx="1254125"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9" name="Picture 20"/>
          <p:cNvPicPr>
            <a:picLocks noChangeAspect="1" noChangeArrowheads="1"/>
          </p:cNvPicPr>
          <p:nvPr/>
        </p:nvPicPr>
        <p:blipFill>
          <a:blip r:embed="rId9" cstate="print"/>
          <a:srcRect l="8261" t="6284" r="8261"/>
          <a:stretch>
            <a:fillRect/>
          </a:stretch>
        </p:blipFill>
        <p:spPr bwMode="auto">
          <a:xfrm>
            <a:off x="2800350" y="5227638"/>
            <a:ext cx="1238250" cy="11064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1" name="Picture 21"/>
          <p:cNvPicPr>
            <a:picLocks noChangeAspect="1" noChangeArrowheads="1"/>
          </p:cNvPicPr>
          <p:nvPr/>
        </p:nvPicPr>
        <p:blipFill>
          <a:blip r:embed="rId10" cstate="print"/>
          <a:srcRect l="9664" t="4450" r="9664" b="5621"/>
          <a:stretch>
            <a:fillRect/>
          </a:stretch>
        </p:blipFill>
        <p:spPr bwMode="auto">
          <a:xfrm>
            <a:off x="2819400" y="3524250"/>
            <a:ext cx="1219200" cy="107156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5" name="Picture 39"/>
          <p:cNvPicPr>
            <a:picLocks noChangeAspect="1" noChangeArrowheads="1"/>
          </p:cNvPicPr>
          <p:nvPr/>
        </p:nvPicPr>
        <p:blipFill>
          <a:blip r:embed="rId11" cstate="print"/>
          <a:srcRect/>
          <a:stretch>
            <a:fillRect/>
          </a:stretch>
        </p:blipFill>
        <p:spPr bwMode="auto">
          <a:xfrm>
            <a:off x="7239000" y="5233988"/>
            <a:ext cx="1219200" cy="10937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3" name="Picture 21"/>
          <p:cNvPicPr>
            <a:picLocks noChangeAspect="1" noChangeArrowheads="1"/>
          </p:cNvPicPr>
          <p:nvPr/>
        </p:nvPicPr>
        <p:blipFill>
          <a:blip r:embed="rId12" cstate="print"/>
          <a:srcRect l="62903" t="38453" r="21848" b="50293"/>
          <a:stretch>
            <a:fillRect/>
          </a:stretch>
        </p:blipFill>
        <p:spPr bwMode="auto">
          <a:xfrm>
            <a:off x="508000" y="1857375"/>
            <a:ext cx="1206500" cy="1114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 name="Picture 33"/>
          <p:cNvPicPr>
            <a:picLocks noChangeAspect="1" noChangeArrowheads="1"/>
          </p:cNvPicPr>
          <p:nvPr/>
        </p:nvPicPr>
        <p:blipFill>
          <a:blip r:embed="rId13" cstate="print"/>
          <a:srcRect/>
          <a:stretch>
            <a:fillRect/>
          </a:stretch>
        </p:blipFill>
        <p:spPr bwMode="auto">
          <a:xfrm>
            <a:off x="5307013" y="5230813"/>
            <a:ext cx="1246187" cy="10937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34"/>
          <p:cNvPicPr>
            <a:picLocks noChangeAspect="1" noChangeArrowheads="1"/>
          </p:cNvPicPr>
          <p:nvPr/>
        </p:nvPicPr>
        <p:blipFill>
          <a:blip r:embed="rId14" cstate="print"/>
          <a:srcRect l="7273"/>
          <a:stretch>
            <a:fillRect/>
          </a:stretch>
        </p:blipFill>
        <p:spPr bwMode="auto">
          <a:xfrm>
            <a:off x="5257800" y="1933575"/>
            <a:ext cx="1196975" cy="10382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3992" name="Rectangle 31"/>
          <p:cNvSpPr>
            <a:spLocks noChangeArrowheads="1"/>
          </p:cNvSpPr>
          <p:nvPr/>
        </p:nvSpPr>
        <p:spPr bwMode="auto">
          <a:xfrm>
            <a:off x="2311400" y="666750"/>
            <a:ext cx="5257800" cy="400050"/>
          </a:xfrm>
          <a:prstGeom prst="rect">
            <a:avLst/>
          </a:prstGeom>
          <a:noFill/>
          <a:ln w="9525">
            <a:noFill/>
            <a:miter lim="800000"/>
            <a:headEnd/>
            <a:tailEnd/>
          </a:ln>
        </p:spPr>
        <p:txBody>
          <a:bodyPr wrap="none">
            <a:spAutoFit/>
          </a:bodyPr>
          <a:lstStyle/>
          <a:p>
            <a:pPr algn="ctr" eaLnBrk="1" hangingPunct="1"/>
            <a:r>
              <a:rPr lang="en-US" altLang="en-US" sz="2000">
                <a:latin typeface="Tahoma" pitchFamily="34" charset="0"/>
                <a:cs typeface="Tahoma" pitchFamily="34" charset="0"/>
              </a:rPr>
              <a:t>Hai nhóm biển báo hiệu đường bộ của đội 2 </a:t>
            </a:r>
          </a:p>
        </p:txBody>
      </p:sp>
      <p:sp>
        <p:nvSpPr>
          <p:cNvPr id="36" name="Rectangle 3"/>
          <p:cNvSpPr>
            <a:spLocks noChangeArrowheads="1"/>
          </p:cNvSpPr>
          <p:nvPr/>
        </p:nvSpPr>
        <p:spPr bwMode="auto">
          <a:xfrm>
            <a:off x="228600" y="666750"/>
            <a:ext cx="16764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a:t>
            </a:r>
          </a:p>
        </p:txBody>
      </p:sp>
      <p:sp>
        <p:nvSpPr>
          <p:cNvPr id="83994" name="Rectangle 3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49"/>
                                        </p:tgtEl>
                                        <p:attrNameLst>
                                          <p:attrName>style.visibility</p:attrName>
                                        </p:attrNameLst>
                                      </p:cBhvr>
                                      <p:to>
                                        <p:strVal val="visible"/>
                                      </p:to>
                                    </p:set>
                                    <p:animEffect transition="in" filter="wipe(down)">
                                      <p:cBhvr>
                                        <p:cTn id="7" dur="500"/>
                                        <p:tgtEl>
                                          <p:spTgt spid="86049"/>
                                        </p:tgtEl>
                                      </p:cBhvr>
                                    </p:animEffect>
                                  </p:childTnLst>
                                </p:cTn>
                              </p:par>
                              <p:par>
                                <p:cTn id="8" presetID="22" presetClass="entr" presetSubtype="4" fill="hold" nodeType="withEffect">
                                  <p:stCondLst>
                                    <p:cond delay="0"/>
                                  </p:stCondLst>
                                  <p:childTnLst>
                                    <p:set>
                                      <p:cBhvr>
                                        <p:cTn id="9" dur="1" fill="hold">
                                          <p:stCondLst>
                                            <p:cond delay="0"/>
                                          </p:stCondLst>
                                        </p:cTn>
                                        <p:tgtEl>
                                          <p:spTgt spid="86050"/>
                                        </p:tgtEl>
                                        <p:attrNameLst>
                                          <p:attrName>style.visibility</p:attrName>
                                        </p:attrNameLst>
                                      </p:cBhvr>
                                      <p:to>
                                        <p:strVal val="visible"/>
                                      </p:to>
                                    </p:set>
                                    <p:animEffect transition="in" filter="wipe(down)">
                                      <p:cBhvr>
                                        <p:cTn id="10" dur="500"/>
                                        <p:tgtEl>
                                          <p:spTgt spid="86050"/>
                                        </p:tgtEl>
                                      </p:cBhvr>
                                    </p:animEffect>
                                  </p:childTnLst>
                                </p:cTn>
                              </p:par>
                              <p:par>
                                <p:cTn id="11" presetID="22" presetClass="entr" presetSubtype="4" fill="hold" nodeType="withEffect">
                                  <p:stCondLst>
                                    <p:cond delay="0"/>
                                  </p:stCondLst>
                                  <p:childTnLst>
                                    <p:set>
                                      <p:cBhvr>
                                        <p:cTn id="12" dur="1" fill="hold">
                                          <p:stCondLst>
                                            <p:cond delay="0"/>
                                          </p:stCondLst>
                                        </p:cTn>
                                        <p:tgtEl>
                                          <p:spTgt spid="86054"/>
                                        </p:tgtEl>
                                        <p:attrNameLst>
                                          <p:attrName>style.visibility</p:attrName>
                                        </p:attrNameLst>
                                      </p:cBhvr>
                                      <p:to>
                                        <p:strVal val="visible"/>
                                      </p:to>
                                    </p:set>
                                    <p:animEffect transition="in" filter="wipe(down)">
                                      <p:cBhvr>
                                        <p:cTn id="13" dur="500"/>
                                        <p:tgtEl>
                                          <p:spTgt spid="86054"/>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394"/>
                                        </p:tgtEl>
                                        <p:attrNameLst>
                                          <p:attrName>style.visibility</p:attrName>
                                        </p:attrNameLst>
                                      </p:cBhvr>
                                      <p:to>
                                        <p:strVal val="visible"/>
                                      </p:to>
                                    </p:set>
                                    <p:animEffect transition="in" filter="wipe(down)">
                                      <p:cBhvr>
                                        <p:cTn id="30" dur="500"/>
                                        <p:tgtEl>
                                          <p:spTgt spid="5939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395"/>
                                        </p:tgtEl>
                                        <p:attrNameLst>
                                          <p:attrName>style.visibility</p:attrName>
                                        </p:attrNameLst>
                                      </p:cBhvr>
                                      <p:to>
                                        <p:strVal val="visible"/>
                                      </p:to>
                                    </p:set>
                                    <p:animEffect transition="in" filter="wipe(down)">
                                      <p:cBhvr>
                                        <p:cTn id="33" dur="500"/>
                                        <p:tgtEl>
                                          <p:spTgt spid="5939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9396"/>
                                        </p:tgtEl>
                                        <p:attrNameLst>
                                          <p:attrName>style.visibility</p:attrName>
                                        </p:attrNameLst>
                                      </p:cBhvr>
                                      <p:to>
                                        <p:strVal val="visible"/>
                                      </p:to>
                                    </p:set>
                                    <p:animEffect transition="in" filter="wipe(down)">
                                      <p:cBhvr>
                                        <p:cTn id="36" dur="500"/>
                                        <p:tgtEl>
                                          <p:spTgt spid="5939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9397"/>
                                        </p:tgtEl>
                                        <p:attrNameLst>
                                          <p:attrName>style.visibility</p:attrName>
                                        </p:attrNameLst>
                                      </p:cBhvr>
                                      <p:to>
                                        <p:strVal val="visible"/>
                                      </p:to>
                                    </p:set>
                                    <p:animEffect transition="in" filter="wipe(down)">
                                      <p:cBhvr>
                                        <p:cTn id="39" dur="500"/>
                                        <p:tgtEl>
                                          <p:spTgt spid="5939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9398"/>
                                        </p:tgtEl>
                                        <p:attrNameLst>
                                          <p:attrName>style.visibility</p:attrName>
                                        </p:attrNameLst>
                                      </p:cBhvr>
                                      <p:to>
                                        <p:strVal val="visible"/>
                                      </p:to>
                                    </p:set>
                                    <p:animEffect transition="in" filter="wipe(down)">
                                      <p:cBhvr>
                                        <p:cTn id="42" dur="500"/>
                                        <p:tgtEl>
                                          <p:spTgt spid="5939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399"/>
                                        </p:tgtEl>
                                        <p:attrNameLst>
                                          <p:attrName>style.visibility</p:attrName>
                                        </p:attrNameLst>
                                      </p:cBhvr>
                                      <p:to>
                                        <p:strVal val="visible"/>
                                      </p:to>
                                    </p:set>
                                    <p:animEffect transition="in" filter="wipe(down)">
                                      <p:cBhvr>
                                        <p:cTn id="45" dur="500"/>
                                        <p:tgtEl>
                                          <p:spTgt spid="5939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9400"/>
                                        </p:tgtEl>
                                        <p:attrNameLst>
                                          <p:attrName>style.visibility</p:attrName>
                                        </p:attrNameLst>
                                      </p:cBhvr>
                                      <p:to>
                                        <p:strVal val="visible"/>
                                      </p:to>
                                    </p:set>
                                    <p:animEffect transition="in" filter="wipe(down)">
                                      <p:cBhvr>
                                        <p:cTn id="48" dur="500"/>
                                        <p:tgtEl>
                                          <p:spTgt spid="5940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9403"/>
                                        </p:tgtEl>
                                        <p:attrNameLst>
                                          <p:attrName>style.visibility</p:attrName>
                                        </p:attrNameLst>
                                      </p:cBhvr>
                                      <p:to>
                                        <p:strVal val="visible"/>
                                      </p:to>
                                    </p:set>
                                    <p:animEffect transition="in" filter="wipe(down)">
                                      <p:cBhvr>
                                        <p:cTn id="54" dur="500"/>
                                        <p:tgtEl>
                                          <p:spTgt spid="59403"/>
                                        </p:tgtEl>
                                      </p:cBhvr>
                                    </p:animEffect>
                                  </p:childTnLst>
                                </p:cTn>
                              </p:par>
                              <p:par>
                                <p:cTn id="55" presetID="22" presetClass="entr" presetSubtype="4" fill="hold" nodeType="withEffect">
                                  <p:stCondLst>
                                    <p:cond delay="0"/>
                                  </p:stCondLst>
                                  <p:childTnLst>
                                    <p:set>
                                      <p:cBhvr>
                                        <p:cTn id="56" dur="1" fill="hold">
                                          <p:stCondLst>
                                            <p:cond delay="0"/>
                                          </p:stCondLst>
                                        </p:cTn>
                                        <p:tgtEl>
                                          <p:spTgt spid="86051"/>
                                        </p:tgtEl>
                                        <p:attrNameLst>
                                          <p:attrName>style.visibility</p:attrName>
                                        </p:attrNameLst>
                                      </p:cBhvr>
                                      <p:to>
                                        <p:strVal val="visible"/>
                                      </p:to>
                                    </p:set>
                                    <p:animEffect transition="in" filter="wipe(down)">
                                      <p:cBhvr>
                                        <p:cTn id="57" dur="500"/>
                                        <p:tgtEl>
                                          <p:spTgt spid="86051"/>
                                        </p:tgtEl>
                                      </p:cBhvr>
                                    </p:animEffect>
                                  </p:childTnLst>
                                </p:cTn>
                              </p:par>
                              <p:par>
                                <p:cTn id="58" presetID="22" presetClass="entr" presetSubtype="4" fill="hold" nodeType="withEffect">
                                  <p:stCondLst>
                                    <p:cond delay="0"/>
                                  </p:stCondLst>
                                  <p:childTnLst>
                                    <p:set>
                                      <p:cBhvr>
                                        <p:cTn id="59" dur="1" fill="hold">
                                          <p:stCondLst>
                                            <p:cond delay="0"/>
                                          </p:stCondLst>
                                        </p:cTn>
                                        <p:tgtEl>
                                          <p:spTgt spid="86052"/>
                                        </p:tgtEl>
                                        <p:attrNameLst>
                                          <p:attrName>style.visibility</p:attrName>
                                        </p:attrNameLst>
                                      </p:cBhvr>
                                      <p:to>
                                        <p:strVal val="visible"/>
                                      </p:to>
                                    </p:set>
                                    <p:animEffect transition="in" filter="wipe(down)">
                                      <p:cBhvr>
                                        <p:cTn id="60" dur="500"/>
                                        <p:tgtEl>
                                          <p:spTgt spid="86052"/>
                                        </p:tgtEl>
                                      </p:cBhvr>
                                    </p:animEffect>
                                  </p:childTnLst>
                                </p:cTn>
                              </p:par>
                              <p:par>
                                <p:cTn id="61" presetID="22" presetClass="entr" presetSubtype="4" fill="hold" nodeType="withEffect">
                                  <p:stCondLst>
                                    <p:cond delay="0"/>
                                  </p:stCondLst>
                                  <p:childTnLst>
                                    <p:set>
                                      <p:cBhvr>
                                        <p:cTn id="62" dur="1" fill="hold">
                                          <p:stCondLst>
                                            <p:cond delay="0"/>
                                          </p:stCondLst>
                                        </p:cTn>
                                        <p:tgtEl>
                                          <p:spTgt spid="86053"/>
                                        </p:tgtEl>
                                        <p:attrNameLst>
                                          <p:attrName>style.visibility</p:attrName>
                                        </p:attrNameLst>
                                      </p:cBhvr>
                                      <p:to>
                                        <p:strVal val="visible"/>
                                      </p:to>
                                    </p:set>
                                    <p:animEffect transition="in" filter="wipe(down)">
                                      <p:cBhvr>
                                        <p:cTn id="63" dur="500"/>
                                        <p:tgtEl>
                                          <p:spTgt spid="86053"/>
                                        </p:tgtEl>
                                      </p:cBhvr>
                                    </p:animEffect>
                                  </p:childTnLst>
                                </p:cTn>
                              </p:par>
                              <p:par>
                                <p:cTn id="64" presetID="22" presetClass="entr" presetSubtype="4" fill="hold" nodeType="withEffect">
                                  <p:stCondLst>
                                    <p:cond delay="0"/>
                                  </p:stCondLst>
                                  <p:childTnLst>
                                    <p:set>
                                      <p:cBhvr>
                                        <p:cTn id="65" dur="1" fill="hold">
                                          <p:stCondLst>
                                            <p:cond delay="0"/>
                                          </p:stCondLst>
                                        </p:cTn>
                                        <p:tgtEl>
                                          <p:spTgt spid="86055"/>
                                        </p:tgtEl>
                                        <p:attrNameLst>
                                          <p:attrName>style.visibility</p:attrName>
                                        </p:attrNameLst>
                                      </p:cBhvr>
                                      <p:to>
                                        <p:strVal val="visible"/>
                                      </p:to>
                                    </p:set>
                                    <p:animEffect transition="in" filter="wipe(down)">
                                      <p:cBhvr>
                                        <p:cTn id="66" dur="500"/>
                                        <p:tgtEl>
                                          <p:spTgt spid="86055"/>
                                        </p:tgtEl>
                                      </p:cBhvr>
                                    </p:animEffect>
                                  </p:childTnLst>
                                </p:cTn>
                              </p:par>
                              <p:par>
                                <p:cTn id="67" presetID="22" presetClass="entr" presetSubtype="4"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down)">
                                      <p:cBhvr>
                                        <p:cTn id="69" dur="500"/>
                                        <p:tgtEl>
                                          <p:spTgt spid="2"/>
                                        </p:tgtEl>
                                      </p:cBhvr>
                                    </p:animEffect>
                                  </p:childTnLst>
                                </p:cTn>
                              </p:par>
                              <p:par>
                                <p:cTn id="70" presetID="22" presetClass="entr" presetSubtype="4"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p:bldP spid="59396" grpId="0"/>
      <p:bldP spid="59397" grpId="0"/>
      <p:bldP spid="59398" grpId="0"/>
      <p:bldP spid="59399" grpId="0"/>
      <p:bldP spid="59400" grpId="0"/>
      <p:bldP spid="32" grpId="0" animBg="1"/>
      <p:bldP spid="594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cstate="print"/>
          <a:srcRect l="57813" t="26042" r="29688" b="47916"/>
          <a:stretch>
            <a:fillRect/>
          </a:stretch>
        </p:blipFill>
        <p:spPr bwMode="auto">
          <a:xfrm>
            <a:off x="6400800" y="2057400"/>
            <a:ext cx="2438400" cy="3962400"/>
          </a:xfrm>
          <a:prstGeom prst="rect">
            <a:avLst/>
          </a:prstGeom>
          <a:noFill/>
          <a:ln w="9525">
            <a:noFill/>
            <a:miter lim="800000"/>
            <a:headEnd/>
            <a:tailEnd/>
          </a:ln>
        </p:spPr>
      </p:pic>
      <p:sp>
        <p:nvSpPr>
          <p:cNvPr id="3" name="Rounded Rectangular Callout 2"/>
          <p:cNvSpPr/>
          <p:nvPr/>
        </p:nvSpPr>
        <p:spPr>
          <a:xfrm>
            <a:off x="685800" y="1790700"/>
            <a:ext cx="5943600" cy="1447800"/>
          </a:xfrm>
          <a:prstGeom prst="wedgeRoundRectCallout">
            <a:avLst>
              <a:gd name="adj1" fmla="val 42054"/>
              <a:gd name="adj2" fmla="val 75989"/>
              <a:gd name="adj3" fmla="val 16667"/>
            </a:avLst>
          </a:prstGeom>
          <a:solidFill>
            <a:srgbClr val="92D050"/>
          </a:solidFill>
          <a:ln w="25400">
            <a:noFill/>
            <a:miter lim="800000"/>
            <a:headEnd/>
            <a:tailEnd/>
          </a:ln>
        </p:spPr>
        <p:txBody>
          <a:bodyPr anchor="ctr"/>
          <a:lstStyle/>
          <a:p>
            <a:pPr eaLnBrk="1" hangingPunct="1">
              <a:lnSpc>
                <a:spcPct val="150000"/>
              </a:lnSpc>
              <a:defRPr/>
            </a:pPr>
            <a:r>
              <a:rPr lang="en-US" sz="2400" b="1" i="1" dirty="0">
                <a:solidFill>
                  <a:schemeClr val="tx1">
                    <a:lumMod val="95000"/>
                    <a:lumOff val="5000"/>
                  </a:schemeClr>
                </a:solidFill>
                <a:latin typeface="Calibri" pitchFamily="34" charset="0"/>
              </a:rPr>
              <a:t>Qua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chơi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vừa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rồi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chúng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cùng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tổng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kết</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lại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đặc</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điểm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của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từng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nhóm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nhé</a:t>
            </a:r>
            <a:r>
              <a:rPr lang="en-US" sz="2400" b="1" i="1" dirty="0">
                <a:solidFill>
                  <a:schemeClr val="tx1">
                    <a:lumMod val="95000"/>
                    <a:lumOff val="5000"/>
                  </a:schemeClr>
                </a:solidFill>
                <a:latin typeface="Calibri" pitchFamily="34" charset="0"/>
              </a:rPr>
              <a:t>!</a:t>
            </a:r>
          </a:p>
        </p:txBody>
      </p:sp>
      <p:sp>
        <p:nvSpPr>
          <p:cNvPr id="86020" name="Slide Number Placeholder 3"/>
          <p:cNvSpPr>
            <a:spLocks noGrp="1"/>
          </p:cNvSpPr>
          <p:nvPr>
            <p:ph type="sldNum" sz="quarter" idx="12"/>
          </p:nvPr>
        </p:nvSpPr>
        <p:spPr bwMode="auto">
          <a:noFill/>
          <a:ln>
            <a:miter lim="800000"/>
            <a:headEnd/>
            <a:tailEnd/>
          </a:ln>
        </p:spPr>
        <p:txBody>
          <a:bodyPr/>
          <a:lstStyle/>
          <a:p>
            <a:fld id="{934B6FCA-4737-4265-97FA-99A39FC06EEF}" type="slidenum">
              <a:rPr lang="en-US" altLang="en-US"/>
              <a:pPr/>
              <a:t>36</a:t>
            </a:fld>
            <a:endParaRPr lang="en-US" altLang="en-US"/>
          </a:p>
        </p:txBody>
      </p:sp>
      <p:sp>
        <p:nvSpPr>
          <p:cNvPr id="86021" name="Rectangle 4"/>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6" name="Rectangle 5"/>
          <p:cNvSpPr/>
          <p:nvPr/>
        </p:nvSpPr>
        <p:spPr>
          <a:xfrm>
            <a:off x="6858000" y="1371600"/>
            <a:ext cx="609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495800" y="1158875"/>
            <a:ext cx="4495800" cy="1660525"/>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Đặc</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điểm</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nhận</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biết</a:t>
            </a:r>
            <a:r>
              <a:rPr lang="en-US" altLang="en-US" sz="2000" b="1" u="sng" dirty="0">
                <a:solidFill>
                  <a:srgbClr val="FF0000"/>
                </a:solidFill>
                <a:latin typeface="Tahoma" pitchFamily="34" charset="0"/>
                <a:cs typeface="Tahoma" pitchFamily="34" charset="0"/>
              </a:rPr>
              <a:t>: </a:t>
            </a:r>
          </a:p>
          <a:p>
            <a:pPr eaLnBrk="1" hangingPunct="1">
              <a:lnSpc>
                <a:spcPct val="120000"/>
              </a:lnSpc>
            </a:pPr>
            <a:r>
              <a:rPr lang="en-US" altLang="en-US" dirty="0">
                <a:latin typeface="Tahoma" pitchFamily="34" charset="0"/>
                <a:cs typeface="Tahoma" pitchFamily="34" charset="0"/>
              </a:rPr>
              <a:t>+</a:t>
            </a:r>
            <a:r>
              <a:rPr lang="en-US" altLang="en-US" dirty="0" err="1">
                <a:latin typeface="Tahoma" pitchFamily="34" charset="0"/>
                <a:cs typeface="Tahoma" pitchFamily="34" charset="0"/>
              </a:rPr>
              <a:t>Hình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tròn</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trừ</a:t>
            </a:r>
            <a:r>
              <a:rPr lang="en-US" altLang="en-US" dirty="0">
                <a:latin typeface="Tahoma" pitchFamily="34" charset="0"/>
                <a:cs typeface="Tahoma" pitchFamily="34" charset="0"/>
              </a:rPr>
              <a:t> </a:t>
            </a:r>
            <a:r>
              <a:rPr lang="en-US" altLang="en-US" dirty="0" err="1">
                <a:latin typeface="Tahoma" pitchFamily="34" charset="0"/>
                <a:cs typeface="Tahoma" pitchFamily="34" charset="0"/>
              </a:rPr>
              <a:t>biển</a:t>
            </a:r>
            <a:r>
              <a:rPr lang="en-US" altLang="en-US" dirty="0">
                <a:latin typeface="Tahoma" pitchFamily="34" charset="0"/>
                <a:cs typeface="Tahoma" pitchFamily="34" charset="0"/>
              </a:rPr>
              <a:t> </a:t>
            </a:r>
            <a:r>
              <a:rPr lang="ja-JP" altLang="en-US" dirty="0">
                <a:latin typeface="Tahoma" pitchFamily="34" charset="0"/>
                <a:cs typeface="Tahoma" pitchFamily="34" charset="0"/>
              </a:rPr>
              <a:t>“</a:t>
            </a:r>
            <a:r>
              <a:rPr lang="en-US" altLang="ja-JP" dirty="0" err="1">
                <a:latin typeface="Tahoma" pitchFamily="34" charset="0"/>
                <a:cs typeface="Tahoma" pitchFamily="34" charset="0"/>
              </a:rPr>
              <a:t>Dừng</a:t>
            </a:r>
            <a:r>
              <a:rPr lang="en-US" altLang="ja-JP" dirty="0">
                <a:latin typeface="Tahoma" pitchFamily="34" charset="0"/>
                <a:cs typeface="Tahoma" pitchFamily="34" charset="0"/>
              </a:rPr>
              <a:t> </a:t>
            </a:r>
            <a:r>
              <a:rPr lang="en-US" altLang="ja-JP" dirty="0" err="1">
                <a:latin typeface="Tahoma" pitchFamily="34" charset="0"/>
                <a:cs typeface="Tahoma" pitchFamily="34" charset="0"/>
              </a:rPr>
              <a:t>lại</a:t>
            </a:r>
            <a:r>
              <a:rPr lang="ja-JP" altLang="en-US" dirty="0">
                <a:latin typeface="Tahoma" pitchFamily="34" charset="0"/>
                <a:cs typeface="Tahoma" pitchFamily="34" charset="0"/>
              </a:rPr>
              <a:t>”</a:t>
            </a:r>
            <a:r>
              <a:rPr lang="en-US" altLang="ja-JP" dirty="0" err="1">
                <a:latin typeface="Tahoma" pitchFamily="34" charset="0"/>
                <a:cs typeface="Tahoma" pitchFamily="34" charset="0"/>
              </a:rPr>
              <a:t>có</a:t>
            </a:r>
            <a:r>
              <a:rPr lang="en-US" altLang="ja-JP" dirty="0">
                <a:latin typeface="Tahoma" pitchFamily="34" charset="0"/>
                <a:cs typeface="Tahoma" pitchFamily="34" charset="0"/>
              </a:rPr>
              <a:t> </a:t>
            </a:r>
            <a:r>
              <a:rPr lang="en-US" altLang="ja-JP" dirty="0" err="1">
                <a:latin typeface="Tahoma" pitchFamily="34" charset="0"/>
                <a:cs typeface="Tahoma" pitchFamily="34" charset="0"/>
              </a:rPr>
              <a:t>hình</a:t>
            </a:r>
            <a:r>
              <a:rPr lang="en-US" altLang="ja-JP" dirty="0">
                <a:latin typeface="Tahoma" pitchFamily="34" charset="0"/>
                <a:cs typeface="Tahoma" pitchFamily="34" charset="0"/>
              </a:rPr>
              <a:t> 8 </a:t>
            </a:r>
            <a:r>
              <a:rPr lang="en-US" altLang="ja-JP" dirty="0" err="1">
                <a:latin typeface="Tahoma" pitchFamily="34" charset="0"/>
                <a:cs typeface="Tahoma" pitchFamily="34" charset="0"/>
              </a:rPr>
              <a:t>cạnh</a:t>
            </a:r>
            <a:r>
              <a:rPr lang="en-US" altLang="ja-JP" dirty="0">
                <a:latin typeface="Tahoma" pitchFamily="34" charset="0"/>
                <a:cs typeface="Tahoma" pitchFamily="34" charset="0"/>
              </a:rPr>
              <a:t> </a:t>
            </a:r>
          </a:p>
          <a:p>
            <a:pPr eaLnBrk="1" hangingPunct="1">
              <a:lnSpc>
                <a:spcPct val="120000"/>
              </a:lnSpc>
            </a:pPr>
            <a:r>
              <a:rPr lang="en-US" altLang="en-US" dirty="0">
                <a:latin typeface="Tahoma" pitchFamily="34" charset="0"/>
                <a:cs typeface="Tahoma" pitchFamily="34" charset="0"/>
              </a:rPr>
              <a:t>+ </a:t>
            </a:r>
            <a:r>
              <a:rPr lang="en-US" altLang="en-US" dirty="0" err="1">
                <a:latin typeface="Tahoma" pitchFamily="34" charset="0"/>
                <a:cs typeface="Tahoma" pitchFamily="34" charset="0"/>
              </a:rPr>
              <a:t>Viền</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đỏ</a:t>
            </a:r>
            <a:r>
              <a:rPr lang="en-US" altLang="en-US" dirty="0">
                <a:latin typeface="Tahoma" pitchFamily="34" charset="0"/>
                <a:cs typeface="Tahoma" pitchFamily="34" charset="0"/>
              </a:rPr>
              <a:t>, </a:t>
            </a:r>
            <a:r>
              <a:rPr lang="en-US" altLang="en-US" dirty="0" err="1">
                <a:latin typeface="Tahoma" pitchFamily="34" charset="0"/>
                <a:cs typeface="Tahoma" pitchFamily="34" charset="0"/>
              </a:rPr>
              <a:t>nền</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trắng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hình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vẽ</a:t>
            </a:r>
            <a:r>
              <a:rPr lang="en-US" altLang="en-US" dirty="0">
                <a:latin typeface="Tahoma" pitchFamily="34" charset="0"/>
                <a:cs typeface="Tahoma" pitchFamily="34" charset="0"/>
              </a:rPr>
              <a:t> </a:t>
            </a:r>
            <a:r>
              <a:rPr lang="en-US" altLang="en-US" dirty="0" err="1">
                <a:latin typeface="Tahoma" pitchFamily="34" charset="0"/>
                <a:cs typeface="Tahoma" pitchFamily="34" charset="0"/>
              </a:rPr>
              <a:t>màu</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đen</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đặc</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trưng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cho</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điều</a:t>
            </a:r>
            <a:r>
              <a:rPr lang="en-US" altLang="en-US" dirty="0">
                <a:latin typeface="Tahoma" pitchFamily="34" charset="0"/>
                <a:cs typeface="Tahoma" pitchFamily="34" charset="0"/>
              </a:rPr>
              <a:t> </a:t>
            </a:r>
            <a:r>
              <a:rPr lang="en-US" altLang="en-US" dirty="0" err="1">
                <a:latin typeface="Tahoma" pitchFamily="34" charset="0"/>
                <a:cs typeface="Tahoma" pitchFamily="34" charset="0"/>
              </a:rPr>
              <a:t>cấm</a:t>
            </a:r>
            <a:r>
              <a:rPr lang="en-US" altLang="en-US" dirty="0">
                <a:latin typeface="Tahoma" pitchFamily="34" charset="0"/>
                <a:cs typeface="Tahoma" pitchFamily="34" charset="0"/>
              </a:rPr>
              <a:t> </a:t>
            </a:r>
            <a:r>
              <a:rPr lang="en-US" altLang="en-US" dirty="0" err="1">
                <a:latin typeface="Tahoma" pitchFamily="34" charset="0"/>
                <a:cs typeface="Tahoma" pitchFamily="34" charset="0"/>
              </a:rPr>
              <a:t>hoặc</a:t>
            </a:r>
            <a:r>
              <a:rPr lang="en-US" altLang="en-US" dirty="0">
                <a:latin typeface="Tahoma" pitchFamily="34" charset="0"/>
                <a:cs typeface="Tahoma" pitchFamily="34" charset="0"/>
              </a:rPr>
              <a:t> </a:t>
            </a:r>
            <a:r>
              <a:rPr lang="en-US" altLang="en-US" dirty="0" err="1">
                <a:latin typeface="Tahoma" pitchFamily="34" charset="0"/>
                <a:cs typeface="Tahoma" pitchFamily="34" charset="0"/>
              </a:rPr>
              <a:t>hạn</a:t>
            </a:r>
            <a:r>
              <a:rPr lang="en-US" altLang="en-US" dirty="0">
                <a:latin typeface="Tahoma" pitchFamily="34" charset="0"/>
                <a:cs typeface="Tahoma" pitchFamily="34" charset="0"/>
              </a:rPr>
              <a:t> </a:t>
            </a:r>
            <a:r>
              <a:rPr lang="en-US" altLang="en-US" dirty="0" err="1">
                <a:latin typeface="Tahoma" pitchFamily="34" charset="0"/>
                <a:cs typeface="Tahoma" pitchFamily="34" charset="0"/>
              </a:rPr>
              <a:t>chế</a:t>
            </a:r>
            <a:endParaRPr lang="en-US" altLang="en-US" dirty="0">
              <a:latin typeface="Tahoma" pitchFamily="34" charset="0"/>
              <a:cs typeface="Tahoma" pitchFamily="34" charset="0"/>
            </a:endParaRPr>
          </a:p>
        </p:txBody>
      </p:sp>
      <p:sp>
        <p:nvSpPr>
          <p:cNvPr id="61443" name="Rectangle 10"/>
          <p:cNvSpPr>
            <a:spLocks noChangeArrowheads="1"/>
          </p:cNvSpPr>
          <p:nvPr/>
        </p:nvSpPr>
        <p:spPr bwMode="auto">
          <a:xfrm>
            <a:off x="609600" y="914400"/>
            <a:ext cx="33528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cấm</a:t>
            </a:r>
          </a:p>
        </p:txBody>
      </p:sp>
      <p:sp>
        <p:nvSpPr>
          <p:cNvPr id="3" name="TextBox 15"/>
          <p:cNvSpPr txBox="1">
            <a:spLocks noChangeArrowheads="1"/>
          </p:cNvSpPr>
          <p:nvPr/>
        </p:nvSpPr>
        <p:spPr bwMode="auto">
          <a:xfrm>
            <a:off x="4495800" y="2971800"/>
            <a:ext cx="4495800" cy="1143000"/>
          </a:xfrm>
          <a:prstGeom prst="rect">
            <a:avLst/>
          </a:prstGeom>
          <a:noFill/>
          <a:ln w="9525">
            <a:solidFill>
              <a:srgbClr val="FF0000"/>
            </a:solidFill>
            <a:miter lim="800000"/>
            <a:headEnd/>
            <a:tailEnd/>
          </a:ln>
        </p:spPr>
        <p:txBody>
          <a:bodyPr anchor="ctr"/>
          <a:lstStyle/>
          <a:p>
            <a:pPr eaLnBrk="1" hangingPunct="1">
              <a:lnSpc>
                <a:spcPct val="120000"/>
              </a:lnSpc>
              <a:buFontTx/>
              <a:buChar char="•"/>
            </a:pPr>
            <a:r>
              <a:rPr lang="en-US" altLang="en-US" sz="2000" b="1" u="sng">
                <a:solidFill>
                  <a:srgbClr val="FF0000"/>
                </a:solidFill>
                <a:latin typeface="Tahoma" pitchFamily="34" charset="0"/>
                <a:cs typeface="Tahoma" pitchFamily="34" charset="0"/>
              </a:rPr>
              <a:t> Nội dung biển: </a:t>
            </a:r>
            <a:r>
              <a:rPr lang="en-US" altLang="en-US" sz="2000" b="1">
                <a:solidFill>
                  <a:srgbClr val="FF0000"/>
                </a:solidFill>
                <a:latin typeface="Tahoma" pitchFamily="34" charset="0"/>
                <a:cs typeface="Tahoma" pitchFamily="34" charset="0"/>
              </a:rPr>
              <a:t/>
            </a:r>
            <a:br>
              <a:rPr lang="en-US" altLang="en-US" sz="2000" b="1">
                <a:solidFill>
                  <a:srgbClr val="FF0000"/>
                </a:solidFill>
                <a:latin typeface="Tahoma" pitchFamily="34" charset="0"/>
                <a:cs typeface="Tahoma" pitchFamily="34" charset="0"/>
              </a:rPr>
            </a:br>
            <a:r>
              <a:rPr lang="en-US" altLang="en-US">
                <a:latin typeface="Tahoma" pitchFamily="34" charset="0"/>
                <a:cs typeface="Tahoma" pitchFamily="34" charset="0"/>
              </a:rPr>
              <a:t> Báo điều cấm hoặc hạn chế mà người giao thông phải tuyệt đối tuân theo</a:t>
            </a:r>
          </a:p>
        </p:txBody>
      </p:sp>
      <p:sp>
        <p:nvSpPr>
          <p:cNvPr id="76805" name="TextBox 13"/>
          <p:cNvSpPr txBox="1">
            <a:spLocks noChangeArrowheads="1"/>
          </p:cNvSpPr>
          <p:nvPr/>
        </p:nvSpPr>
        <p:spPr bwMode="auto">
          <a:xfrm>
            <a:off x="4495800" y="4292600"/>
            <a:ext cx="4495800" cy="2413000"/>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20000"/>
              </a:lnSpc>
              <a:buFontTx/>
              <a:buChar char="-"/>
            </a:pPr>
            <a:r>
              <a:rPr lang="en-US" altLang="en-US">
                <a:latin typeface="Tahoma" pitchFamily="34" charset="0"/>
                <a:cs typeface="Tahoma" pitchFamily="34" charset="0"/>
              </a:rPr>
              <a:t> Dựa vào đặc điểm nhận biết ở trên                   để nhớ loại biển là biển báo cấm </a:t>
            </a:r>
          </a:p>
          <a:p>
            <a:pPr eaLnBrk="1" hangingPunct="1">
              <a:lnSpc>
                <a:spcPct val="120000"/>
              </a:lnSpc>
              <a:buFontTx/>
              <a:buChar char="-"/>
            </a:pPr>
            <a:r>
              <a:rPr lang="en-US" altLang="en-US">
                <a:latin typeface="Tahoma" pitchFamily="34" charset="0"/>
                <a:cs typeface="Tahoma" pitchFamily="34" charset="0"/>
              </a:rPr>
              <a:t> Dựa vào hình vẽ màu đen để đoán                  và nhớ nội dung biển báo. Ví dụ hình vẽ màu đen là xe đạp thì có thể đoán là             Cấm xe đạp</a:t>
            </a:r>
          </a:p>
        </p:txBody>
      </p:sp>
      <p:sp>
        <p:nvSpPr>
          <p:cNvPr id="61446" name="TextBox 21"/>
          <p:cNvSpPr txBox="1">
            <a:spLocks noChangeArrowheads="1"/>
          </p:cNvSpPr>
          <p:nvPr/>
        </p:nvSpPr>
        <p:spPr bwMode="auto">
          <a:xfrm>
            <a:off x="2590800" y="2816225"/>
            <a:ext cx="16002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xe đạp</a:t>
            </a:r>
          </a:p>
        </p:txBody>
      </p:sp>
      <p:sp>
        <p:nvSpPr>
          <p:cNvPr id="61447" name="TextBox 22"/>
          <p:cNvSpPr txBox="1">
            <a:spLocks noChangeArrowheads="1"/>
          </p:cNvSpPr>
          <p:nvPr/>
        </p:nvSpPr>
        <p:spPr bwMode="auto">
          <a:xfrm>
            <a:off x="228600" y="28162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thẳng và rẽ phải</a:t>
            </a:r>
          </a:p>
        </p:txBody>
      </p:sp>
      <p:sp>
        <p:nvSpPr>
          <p:cNvPr id="61448" name="TextBox 23"/>
          <p:cNvSpPr txBox="1">
            <a:spLocks noChangeArrowheads="1"/>
          </p:cNvSpPr>
          <p:nvPr/>
        </p:nvSpPr>
        <p:spPr bwMode="auto">
          <a:xfrm>
            <a:off x="228600" y="46450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đa cho phép</a:t>
            </a:r>
          </a:p>
        </p:txBody>
      </p:sp>
      <p:sp>
        <p:nvSpPr>
          <p:cNvPr id="61449" name="TextBox 24"/>
          <p:cNvSpPr txBox="1">
            <a:spLocks noChangeArrowheads="1"/>
          </p:cNvSpPr>
          <p:nvPr/>
        </p:nvSpPr>
        <p:spPr bwMode="auto">
          <a:xfrm>
            <a:off x="787400" y="6397625"/>
            <a:ext cx="14478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Dừng lại</a:t>
            </a:r>
          </a:p>
        </p:txBody>
      </p:sp>
      <p:sp>
        <p:nvSpPr>
          <p:cNvPr id="61450" name="TextBox 25"/>
          <p:cNvSpPr txBox="1">
            <a:spLocks noChangeArrowheads="1"/>
          </p:cNvSpPr>
          <p:nvPr/>
        </p:nvSpPr>
        <p:spPr bwMode="auto">
          <a:xfrm>
            <a:off x="2590800" y="6362700"/>
            <a:ext cx="18288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quay đầu xe</a:t>
            </a:r>
          </a:p>
        </p:txBody>
      </p:sp>
      <p:sp>
        <p:nvSpPr>
          <p:cNvPr id="88075" name="Slide Number Placeholder 17"/>
          <p:cNvSpPr>
            <a:spLocks noGrp="1"/>
          </p:cNvSpPr>
          <p:nvPr>
            <p:ph type="sldNum" sz="quarter" idx="12"/>
          </p:nvPr>
        </p:nvSpPr>
        <p:spPr bwMode="auto">
          <a:xfrm>
            <a:off x="6858000" y="6569075"/>
            <a:ext cx="2133600" cy="365125"/>
          </a:xfrm>
          <a:noFill/>
          <a:ln>
            <a:miter lim="800000"/>
            <a:headEnd/>
            <a:tailEnd/>
          </a:ln>
        </p:spPr>
        <p:txBody>
          <a:bodyPr/>
          <a:lstStyle/>
          <a:p>
            <a:fld id="{5546B20C-980B-4400-A2C6-0BC40540DE8B}" type="slidenum">
              <a:rPr lang="en-US" altLang="en-US"/>
              <a:pPr/>
              <a:t>37</a:t>
            </a:fld>
            <a:endParaRPr lang="en-US" altLang="en-US"/>
          </a:p>
        </p:txBody>
      </p:sp>
      <p:sp>
        <p:nvSpPr>
          <p:cNvPr id="61452" name="TextBox 23"/>
          <p:cNvSpPr txBox="1">
            <a:spLocks noChangeArrowheads="1"/>
          </p:cNvSpPr>
          <p:nvPr/>
        </p:nvSpPr>
        <p:spPr bwMode="auto">
          <a:xfrm>
            <a:off x="2260600" y="4622800"/>
            <a:ext cx="20066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ngược chiều</a:t>
            </a:r>
          </a:p>
        </p:txBody>
      </p:sp>
      <p:pic>
        <p:nvPicPr>
          <p:cNvPr id="20" name="Picture 35"/>
          <p:cNvPicPr>
            <a:picLocks noChangeAspect="1" noChangeArrowheads="1"/>
          </p:cNvPicPr>
          <p:nvPr/>
        </p:nvPicPr>
        <p:blipFill>
          <a:blip r:embed="rId3" cstate="print"/>
          <a:srcRect/>
          <a:stretch>
            <a:fillRect/>
          </a:stretch>
        </p:blipFill>
        <p:spPr bwMode="auto">
          <a:xfrm>
            <a:off x="609600" y="3276600"/>
            <a:ext cx="129540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4"/>
          <p:cNvPicPr>
            <a:picLocks noChangeAspect="1" noChangeArrowheads="1"/>
          </p:cNvPicPr>
          <p:nvPr/>
        </p:nvPicPr>
        <p:blipFill>
          <a:blip r:embed="rId4" cstate="print"/>
          <a:srcRect r="67692"/>
          <a:stretch>
            <a:fillRect/>
          </a:stretch>
        </p:blipFill>
        <p:spPr bwMode="auto">
          <a:xfrm>
            <a:off x="2738438" y="1692275"/>
            <a:ext cx="1185862"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35"/>
          <p:cNvPicPr>
            <a:picLocks noChangeAspect="1" noChangeArrowheads="1"/>
          </p:cNvPicPr>
          <p:nvPr/>
        </p:nvPicPr>
        <p:blipFill>
          <a:blip r:embed="rId5" cstate="print"/>
          <a:srcRect l="17143" r="18571" b="18447"/>
          <a:stretch>
            <a:fillRect/>
          </a:stretch>
        </p:blipFill>
        <p:spPr bwMode="auto">
          <a:xfrm>
            <a:off x="647700" y="1666875"/>
            <a:ext cx="1223963"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6"/>
          <p:cNvPicPr>
            <a:picLocks noChangeAspect="1" noChangeArrowheads="1"/>
          </p:cNvPicPr>
          <p:nvPr/>
        </p:nvPicPr>
        <p:blipFill>
          <a:blip r:embed="rId6" cstate="print"/>
          <a:srcRect/>
          <a:stretch>
            <a:fillRect/>
          </a:stretch>
        </p:blipFill>
        <p:spPr bwMode="auto">
          <a:xfrm>
            <a:off x="2692400" y="3263900"/>
            <a:ext cx="1295400" cy="1295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7"/>
          <p:cNvPicPr>
            <a:picLocks noChangeAspect="1" noChangeArrowheads="1"/>
          </p:cNvPicPr>
          <p:nvPr/>
        </p:nvPicPr>
        <p:blipFill>
          <a:blip r:embed="rId7" cstate="print"/>
          <a:srcRect l="4167" t="3684" r="4166" b="3684"/>
          <a:stretch>
            <a:fillRect/>
          </a:stretch>
        </p:blipFill>
        <p:spPr bwMode="auto">
          <a:xfrm>
            <a:off x="660400" y="5181600"/>
            <a:ext cx="121920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 name="Picture 38"/>
          <p:cNvPicPr>
            <a:picLocks noChangeAspect="1" noChangeArrowheads="1"/>
          </p:cNvPicPr>
          <p:nvPr/>
        </p:nvPicPr>
        <p:blipFill>
          <a:blip r:embed="rId8" cstate="print"/>
          <a:srcRect l="8081" t="4420" r="3030"/>
          <a:stretch>
            <a:fillRect/>
          </a:stretch>
        </p:blipFill>
        <p:spPr bwMode="auto">
          <a:xfrm>
            <a:off x="2705100" y="5194300"/>
            <a:ext cx="1257300" cy="12350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8083" name="Rectangle 2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61460" name="Text Box 2"/>
          <p:cNvSpPr txBox="1">
            <a:spLocks noChangeArrowheads="1"/>
          </p:cNvSpPr>
          <p:nvPr/>
        </p:nvSpPr>
        <p:spPr bwMode="auto">
          <a:xfrm>
            <a:off x="4286518" y="6413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cấm:</a:t>
            </a:r>
            <a:endParaRPr lang="en-US" altLang="en-US" sz="200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wipe(down)">
                                      <p:cBhvr>
                                        <p:cTn id="7" dur="500"/>
                                        <p:tgtEl>
                                          <p:spTgt spid="614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446"/>
                                        </p:tgtEl>
                                        <p:attrNameLst>
                                          <p:attrName>style.visibility</p:attrName>
                                        </p:attrNameLst>
                                      </p:cBhvr>
                                      <p:to>
                                        <p:strVal val="visible"/>
                                      </p:to>
                                    </p:set>
                                    <p:animEffect transition="in" filter="wipe(down)">
                                      <p:cBhvr>
                                        <p:cTn id="10" dur="500"/>
                                        <p:tgtEl>
                                          <p:spTgt spid="614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447"/>
                                        </p:tgtEl>
                                        <p:attrNameLst>
                                          <p:attrName>style.visibility</p:attrName>
                                        </p:attrNameLst>
                                      </p:cBhvr>
                                      <p:to>
                                        <p:strVal val="visible"/>
                                      </p:to>
                                    </p:set>
                                    <p:animEffect transition="in" filter="wipe(down)">
                                      <p:cBhvr>
                                        <p:cTn id="13" dur="500"/>
                                        <p:tgtEl>
                                          <p:spTgt spid="6144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1448"/>
                                        </p:tgtEl>
                                        <p:attrNameLst>
                                          <p:attrName>style.visibility</p:attrName>
                                        </p:attrNameLst>
                                      </p:cBhvr>
                                      <p:to>
                                        <p:strVal val="visible"/>
                                      </p:to>
                                    </p:set>
                                    <p:animEffect transition="in" filter="wipe(down)">
                                      <p:cBhvr>
                                        <p:cTn id="16" dur="500"/>
                                        <p:tgtEl>
                                          <p:spTgt spid="6144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1449"/>
                                        </p:tgtEl>
                                        <p:attrNameLst>
                                          <p:attrName>style.visibility</p:attrName>
                                        </p:attrNameLst>
                                      </p:cBhvr>
                                      <p:to>
                                        <p:strVal val="visible"/>
                                      </p:to>
                                    </p:set>
                                    <p:animEffect transition="in" filter="wipe(down)">
                                      <p:cBhvr>
                                        <p:cTn id="19" dur="500"/>
                                        <p:tgtEl>
                                          <p:spTgt spid="614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1450"/>
                                        </p:tgtEl>
                                        <p:attrNameLst>
                                          <p:attrName>style.visibility</p:attrName>
                                        </p:attrNameLst>
                                      </p:cBhvr>
                                      <p:to>
                                        <p:strVal val="visible"/>
                                      </p:to>
                                    </p:set>
                                    <p:animEffect transition="in" filter="wipe(down)">
                                      <p:cBhvr>
                                        <p:cTn id="22" dur="500"/>
                                        <p:tgtEl>
                                          <p:spTgt spid="6145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1452"/>
                                        </p:tgtEl>
                                        <p:attrNameLst>
                                          <p:attrName>style.visibility</p:attrName>
                                        </p:attrNameLst>
                                      </p:cBhvr>
                                      <p:to>
                                        <p:strVal val="visible"/>
                                      </p:to>
                                    </p:set>
                                    <p:animEffect transition="in" filter="wipe(down)">
                                      <p:cBhvr>
                                        <p:cTn id="25" dur="500"/>
                                        <p:tgtEl>
                                          <p:spTgt spid="61452"/>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460">
                                            <p:txEl>
                                              <p:pRg st="0" end="0"/>
                                            </p:txEl>
                                          </p:spTgt>
                                        </p:tgtEl>
                                        <p:attrNameLst>
                                          <p:attrName>style.visibility</p:attrName>
                                        </p:attrNameLst>
                                      </p:cBhvr>
                                      <p:to>
                                        <p:strVal val="visible"/>
                                      </p:to>
                                    </p:set>
                                    <p:animEffect transition="in" filter="fade">
                                      <p:cBhvr>
                                        <p:cTn id="48" dur="2000"/>
                                        <p:tgtEl>
                                          <p:spTgt spid="61460">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bg/>
                                          </p:spTgt>
                                        </p:tgtEl>
                                        <p:attrNameLst>
                                          <p:attrName>style.visibility</p:attrName>
                                        </p:attrNameLst>
                                      </p:cBhvr>
                                      <p:to>
                                        <p:strVal val="visible"/>
                                      </p:to>
                                    </p:set>
                                    <p:animEffect transition="in" filter="fade">
                                      <p:cBhvr>
                                        <p:cTn id="51" dur="2000"/>
                                        <p:tgtEl>
                                          <p:spTgt spid="2">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fade">
                                      <p:cBhvr>
                                        <p:cTn id="54" dur="2000"/>
                                        <p:tgtEl>
                                          <p:spTgt spid="2">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fade">
                                      <p:cBhvr>
                                        <p:cTn id="57" dur="2000"/>
                                        <p:tgtEl>
                                          <p:spTgt spid="2">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fade">
                                      <p:cBhvr>
                                        <p:cTn id="60" dur="2000"/>
                                        <p:tgtEl>
                                          <p:spTgt spid="2">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bg/>
                                          </p:spTgt>
                                        </p:tgtEl>
                                        <p:attrNameLst>
                                          <p:attrName>style.visibility</p:attrName>
                                        </p:attrNameLst>
                                      </p:cBhvr>
                                      <p:to>
                                        <p:strVal val="visible"/>
                                      </p:to>
                                    </p:set>
                                    <p:animEffect transition="in" filter="fade">
                                      <p:cBhvr>
                                        <p:cTn id="65" dur="2000"/>
                                        <p:tgtEl>
                                          <p:spTgt spid="3">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visible"/>
                                      </p:to>
                                    </p:set>
                                    <p:animEffect transition="in" filter="fade">
                                      <p:cBhvr>
                                        <p:cTn id="68" dur="2000"/>
                                        <p:tgtEl>
                                          <p:spTgt spid="3">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6805">
                                            <p:bg/>
                                          </p:spTgt>
                                        </p:tgtEl>
                                        <p:attrNameLst>
                                          <p:attrName>style.visibility</p:attrName>
                                        </p:attrNameLst>
                                      </p:cBhvr>
                                      <p:to>
                                        <p:strVal val="visible"/>
                                      </p:to>
                                    </p:set>
                                    <p:animEffect transition="in" filter="fade">
                                      <p:cBhvr>
                                        <p:cTn id="73" dur="2000"/>
                                        <p:tgtEl>
                                          <p:spTgt spid="76805">
                                            <p:bg/>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6805">
                                            <p:txEl>
                                              <p:pRg st="0" end="0"/>
                                            </p:txEl>
                                          </p:spTgt>
                                        </p:tgtEl>
                                        <p:attrNameLst>
                                          <p:attrName>style.visibility</p:attrName>
                                        </p:attrNameLst>
                                      </p:cBhvr>
                                      <p:to>
                                        <p:strVal val="visible"/>
                                      </p:to>
                                    </p:set>
                                    <p:animEffect transition="in" filter="fade">
                                      <p:cBhvr>
                                        <p:cTn id="76" dur="2000"/>
                                        <p:tgtEl>
                                          <p:spTgt spid="76805">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6805">
                                            <p:txEl>
                                              <p:pRg st="1" end="1"/>
                                            </p:txEl>
                                          </p:spTgt>
                                        </p:tgtEl>
                                        <p:attrNameLst>
                                          <p:attrName>style.visibility</p:attrName>
                                        </p:attrNameLst>
                                      </p:cBhvr>
                                      <p:to>
                                        <p:strVal val="visible"/>
                                      </p:to>
                                    </p:set>
                                    <p:animEffect transition="in" filter="fade">
                                      <p:cBhvr>
                                        <p:cTn id="79" dur="2000"/>
                                        <p:tgtEl>
                                          <p:spTgt spid="76805">
                                            <p:txEl>
                                              <p:pRg st="1" end="1"/>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6805">
                                            <p:txEl>
                                              <p:pRg st="2" end="2"/>
                                            </p:txEl>
                                          </p:spTgt>
                                        </p:tgtEl>
                                        <p:attrNameLst>
                                          <p:attrName>style.visibility</p:attrName>
                                        </p:attrNameLst>
                                      </p:cBhvr>
                                      <p:to>
                                        <p:strVal val="visible"/>
                                      </p:to>
                                    </p:set>
                                    <p:animEffect transition="in" filter="fade">
                                      <p:cBhvr>
                                        <p:cTn id="82" dur="20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61443" grpId="0" animBg="1"/>
      <p:bldP spid="3" grpId="0" build="allAtOnce" animBg="1"/>
      <p:bldP spid="76805" grpId="0" build="allAtOnce" animBg="1"/>
      <p:bldP spid="61446" grpId="0"/>
      <p:bldP spid="61447" grpId="0"/>
      <p:bldP spid="61448" grpId="0"/>
      <p:bldP spid="61449" grpId="0"/>
      <p:bldP spid="61450" grpId="0"/>
      <p:bldP spid="61452" grpId="0"/>
      <p:bldP spid="61460"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343400" y="7429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nguy hiểm:</a:t>
            </a:r>
            <a:endParaRPr lang="en-US" altLang="en-US" sz="2000">
              <a:latin typeface="Tahoma" pitchFamily="34" charset="0"/>
              <a:cs typeface="Tahoma" pitchFamily="34" charset="0"/>
            </a:endParaRPr>
          </a:p>
        </p:txBody>
      </p:sp>
      <p:sp>
        <p:nvSpPr>
          <p:cNvPr id="78850" name="TextBox 15"/>
          <p:cNvSpPr txBox="1">
            <a:spLocks noChangeArrowheads="1"/>
          </p:cNvSpPr>
          <p:nvPr/>
        </p:nvSpPr>
        <p:spPr bwMode="auto">
          <a:xfrm>
            <a:off x="4267200" y="1219200"/>
            <a:ext cx="4572000" cy="1981200"/>
          </a:xfrm>
          <a:prstGeom prst="rect">
            <a:avLst/>
          </a:prstGeom>
          <a:noFill/>
          <a:ln w="9525">
            <a:solidFill>
              <a:srgbClr val="FF0000"/>
            </a:solidFill>
            <a:miter lim="800000"/>
            <a:headEnd/>
            <a:tailEnd/>
          </a:ln>
        </p:spPr>
        <p:txBody>
          <a:bodyPr anchor="ctr"/>
          <a:lstStyle/>
          <a:p>
            <a:pPr eaLnBrk="1" hangingPunct="1">
              <a:lnSpc>
                <a:spcPct val="115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15000"/>
              </a:lnSpc>
            </a:pPr>
            <a:r>
              <a:rPr lang="en-US" altLang="en-US">
                <a:latin typeface="Tahoma" pitchFamily="34" charset="0"/>
                <a:cs typeface="Tahoma" pitchFamily="34" charset="0"/>
              </a:rPr>
              <a:t>+ Hình tam giác đều</a:t>
            </a:r>
          </a:p>
          <a:p>
            <a:pPr eaLnBrk="1" hangingPunct="1">
              <a:lnSpc>
                <a:spcPct val="115000"/>
              </a:lnSpc>
            </a:pPr>
            <a:r>
              <a:rPr lang="en-US" altLang="en-US">
                <a:latin typeface="Tahoma" pitchFamily="34" charset="0"/>
                <a:cs typeface="Tahoma" pitchFamily="34" charset="0"/>
              </a:rPr>
              <a:t>+ Viền đỏ, nền vàng, hình vẽ màu đen mô tả sự việc báo hiệu giúp người đi đường biết trước tính chất các nguy hiểm trên đường để có biện pháp xử trí, phòng ngừa</a:t>
            </a:r>
          </a:p>
        </p:txBody>
      </p:sp>
      <p:sp>
        <p:nvSpPr>
          <p:cNvPr id="78851" name="TextBox 15"/>
          <p:cNvSpPr txBox="1">
            <a:spLocks noChangeArrowheads="1"/>
          </p:cNvSpPr>
          <p:nvPr/>
        </p:nvSpPr>
        <p:spPr bwMode="auto">
          <a:xfrm>
            <a:off x="4267200" y="3352800"/>
            <a:ext cx="4572000" cy="487363"/>
          </a:xfrm>
          <a:prstGeom prst="rect">
            <a:avLst/>
          </a:prstGeom>
          <a:noFill/>
          <a:ln w="9525">
            <a:solidFill>
              <a:srgbClr val="FF0000"/>
            </a:solidFill>
            <a:miter lim="800000"/>
            <a:headEnd/>
            <a:tailEnd/>
          </a:ln>
        </p:spPr>
        <p:txBody>
          <a:bodyPr anchor="ctr"/>
          <a:lstStyle/>
          <a:p>
            <a:pPr eaLnBrk="1" hangingPunct="1">
              <a:lnSpc>
                <a:spcPct val="200000"/>
              </a:lnSpc>
            </a:pPr>
            <a:r>
              <a:rPr lang="en-US" altLang="en-US" sz="2000" b="1" u="sng">
                <a:solidFill>
                  <a:srgbClr val="FF0000"/>
                </a:solidFill>
                <a:latin typeface="Tahoma" pitchFamily="34" charset="0"/>
                <a:cs typeface="Tahoma" pitchFamily="34" charset="0"/>
              </a:rPr>
              <a:t> Nội dung biển:</a:t>
            </a:r>
            <a:r>
              <a:rPr lang="en-US" altLang="en-US" b="1" u="sng">
                <a:solidFill>
                  <a:srgbClr val="FF0000"/>
                </a:solidFill>
                <a:latin typeface="Tahoma" pitchFamily="34" charset="0"/>
                <a:cs typeface="Tahoma" pitchFamily="34" charset="0"/>
              </a:rPr>
              <a:t>  </a:t>
            </a:r>
            <a:r>
              <a:rPr lang="en-US" altLang="en-US">
                <a:latin typeface="Tahoma" pitchFamily="34" charset="0"/>
                <a:cs typeface="Tahoma" pitchFamily="34" charset="0"/>
              </a:rPr>
              <a:t>Cảnh báo nguy hiểm</a:t>
            </a:r>
          </a:p>
        </p:txBody>
      </p:sp>
      <p:sp>
        <p:nvSpPr>
          <p:cNvPr id="62469" name="Rectangle 10"/>
          <p:cNvSpPr>
            <a:spLocks noChangeArrowheads="1"/>
          </p:cNvSpPr>
          <p:nvPr/>
        </p:nvSpPr>
        <p:spPr bwMode="auto">
          <a:xfrm>
            <a:off x="317500" y="990600"/>
            <a:ext cx="35814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nguy hiểm</a:t>
            </a:r>
          </a:p>
        </p:txBody>
      </p:sp>
      <p:sp>
        <p:nvSpPr>
          <p:cNvPr id="78853" name="TextBox 14"/>
          <p:cNvSpPr txBox="1">
            <a:spLocks noChangeArrowheads="1"/>
          </p:cNvSpPr>
          <p:nvPr/>
        </p:nvSpPr>
        <p:spPr bwMode="auto">
          <a:xfrm>
            <a:off x="4267200" y="3992563"/>
            <a:ext cx="4572000" cy="2640012"/>
          </a:xfrm>
          <a:prstGeom prst="rect">
            <a:avLst/>
          </a:prstGeom>
          <a:noFill/>
          <a:ln w="9525">
            <a:solidFill>
              <a:srgbClr val="FF0000"/>
            </a:solidFill>
            <a:miter lim="800000"/>
            <a:headEnd/>
            <a:tailEnd/>
          </a:ln>
        </p:spPr>
        <p:txBody>
          <a:bodyPr>
            <a:spAutoFit/>
          </a:bodyPr>
          <a:lstStyle/>
          <a:p>
            <a:pPr eaLnBrk="1" hangingPunct="1">
              <a:lnSpc>
                <a:spcPct val="115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15000"/>
              </a:lnSpc>
              <a:buFontTx/>
              <a:buChar char="-"/>
            </a:pPr>
            <a:r>
              <a:rPr lang="en-US" altLang="en-US">
                <a:latin typeface="Tahoma" pitchFamily="34" charset="0"/>
                <a:cs typeface="Tahoma" pitchFamily="34" charset="0"/>
              </a:rPr>
              <a:t> Dựa vào đặc điểm nhận biết ở trên                 để nhớ loại biển là biển báo nguy hiểm</a:t>
            </a:r>
          </a:p>
          <a:p>
            <a:pPr eaLnBrk="1" hangingPunct="1">
              <a:lnSpc>
                <a:spcPct val="115000"/>
              </a:lnSpc>
              <a:buFontTx/>
              <a:buChar char="-"/>
            </a:pPr>
            <a:r>
              <a:rPr lang="en-US" altLang="en-US">
                <a:latin typeface="Tahoma" pitchFamily="34" charset="0"/>
                <a:cs typeface="Tahoma" pitchFamily="34" charset="0"/>
              </a:rPr>
              <a:t> Dựa vào hình vẽ màu đen để đoán                   và nhớ nội dung biển báo, ví dụ hình vẽ màu đen là hình người đi bộ sang ngang thì biển báo là nguy hiểm có người đi bộ qua đường</a:t>
            </a:r>
          </a:p>
        </p:txBody>
      </p:sp>
      <p:sp>
        <p:nvSpPr>
          <p:cNvPr id="62471" name="TextBox 22"/>
          <p:cNvSpPr txBox="1">
            <a:spLocks noChangeArrowheads="1"/>
          </p:cNvSpPr>
          <p:nvPr/>
        </p:nvSpPr>
        <p:spPr bwMode="auto">
          <a:xfrm>
            <a:off x="76200" y="2819400"/>
            <a:ext cx="2590800" cy="290513"/>
          </a:xfrm>
          <a:prstGeom prst="rect">
            <a:avLst/>
          </a:prstGeom>
          <a:noFill/>
          <a:ln w="9525">
            <a:noFill/>
            <a:miter lim="800000"/>
            <a:headEnd/>
            <a:tailEnd/>
          </a:ln>
        </p:spPr>
        <p:txBody>
          <a:bodyPr>
            <a:spAutoFit/>
          </a:bodyPr>
          <a:lstStyle/>
          <a:p>
            <a:pPr eaLnBrk="1" hangingPunct="1"/>
            <a:r>
              <a:rPr lang="en-US" altLang="en-US" sz="1300" b="1">
                <a:latin typeface="Tahoma" pitchFamily="34" charset="0"/>
                <a:cs typeface="Tahoma" pitchFamily="34" charset="0"/>
              </a:rPr>
              <a:t>Chỗ ngoặt nguy hiểm</a:t>
            </a:r>
          </a:p>
        </p:txBody>
      </p:sp>
      <p:sp>
        <p:nvSpPr>
          <p:cNvPr id="62472" name="TextBox 23"/>
          <p:cNvSpPr txBox="1">
            <a:spLocks noChangeArrowheads="1"/>
          </p:cNvSpPr>
          <p:nvPr/>
        </p:nvSpPr>
        <p:spPr bwMode="auto">
          <a:xfrm>
            <a:off x="2006600" y="2819400"/>
            <a:ext cx="2133600" cy="29210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Người đi bộ cắt ngang</a:t>
            </a:r>
          </a:p>
        </p:txBody>
      </p:sp>
      <p:sp>
        <p:nvSpPr>
          <p:cNvPr id="62473" name="TextBox 24"/>
          <p:cNvSpPr txBox="1">
            <a:spLocks noChangeArrowheads="1"/>
          </p:cNvSpPr>
          <p:nvPr/>
        </p:nvSpPr>
        <p:spPr bwMode="auto">
          <a:xfrm>
            <a:off x="50800" y="6172200"/>
            <a:ext cx="2133600" cy="48895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ưu tiên</a:t>
            </a:r>
          </a:p>
        </p:txBody>
      </p:sp>
      <p:sp>
        <p:nvSpPr>
          <p:cNvPr id="62474" name="TextBox 25"/>
          <p:cNvSpPr txBox="1">
            <a:spLocks noChangeArrowheads="1"/>
          </p:cNvSpPr>
          <p:nvPr/>
        </p:nvSpPr>
        <p:spPr bwMode="auto">
          <a:xfrm>
            <a:off x="1905000" y="4419600"/>
            <a:ext cx="2362200" cy="492125"/>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sắt                           không có rào chắn</a:t>
            </a:r>
          </a:p>
        </p:txBody>
      </p:sp>
      <p:sp>
        <p:nvSpPr>
          <p:cNvPr id="62475" name="TextBox 26"/>
          <p:cNvSpPr txBox="1">
            <a:spLocks noChangeArrowheads="1"/>
          </p:cNvSpPr>
          <p:nvPr/>
        </p:nvSpPr>
        <p:spPr bwMode="auto">
          <a:xfrm>
            <a:off x="0" y="4419600"/>
            <a:ext cx="2209800" cy="492125"/>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không ưu tiên</a:t>
            </a:r>
          </a:p>
        </p:txBody>
      </p:sp>
      <p:sp>
        <p:nvSpPr>
          <p:cNvPr id="62476" name="TextBox 27"/>
          <p:cNvSpPr txBox="1">
            <a:spLocks noChangeArrowheads="1"/>
          </p:cNvSpPr>
          <p:nvPr/>
        </p:nvSpPr>
        <p:spPr bwMode="auto">
          <a:xfrm>
            <a:off x="1993900" y="6197600"/>
            <a:ext cx="2209800" cy="48895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Nơi giao nhau có tín hiệu đèn</a:t>
            </a:r>
          </a:p>
        </p:txBody>
      </p:sp>
      <p:sp>
        <p:nvSpPr>
          <p:cNvPr id="90125" name="Slide Number Placeholder 18"/>
          <p:cNvSpPr>
            <a:spLocks noGrp="1"/>
          </p:cNvSpPr>
          <p:nvPr>
            <p:ph type="sldNum" sz="quarter" idx="12"/>
          </p:nvPr>
        </p:nvSpPr>
        <p:spPr bwMode="auto">
          <a:xfrm>
            <a:off x="6553200" y="6324600"/>
            <a:ext cx="2133600" cy="365125"/>
          </a:xfrm>
          <a:noFill/>
          <a:ln>
            <a:miter lim="800000"/>
            <a:headEnd/>
            <a:tailEnd/>
          </a:ln>
        </p:spPr>
        <p:txBody>
          <a:bodyPr/>
          <a:lstStyle/>
          <a:p>
            <a:fld id="{E6F3172A-DE7D-48A3-9AA7-D516EF0B9D4B}" type="slidenum">
              <a:rPr lang="en-US" altLang="en-US"/>
              <a:pPr/>
              <a:t>38</a:t>
            </a:fld>
            <a:endParaRPr lang="en-US" altLang="en-US"/>
          </a:p>
        </p:txBody>
      </p:sp>
      <p:pic>
        <p:nvPicPr>
          <p:cNvPr id="20" name="Picture 33"/>
          <p:cNvPicPr>
            <a:picLocks noChangeAspect="1" noChangeArrowheads="1"/>
          </p:cNvPicPr>
          <p:nvPr/>
        </p:nvPicPr>
        <p:blipFill>
          <a:blip r:embed="rId3" cstate="print"/>
          <a:srcRect r="79310"/>
          <a:stretch>
            <a:fillRect/>
          </a:stretch>
        </p:blipFill>
        <p:spPr bwMode="auto">
          <a:xfrm>
            <a:off x="419100" y="3276600"/>
            <a:ext cx="1303338"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4"/>
          <p:cNvPicPr>
            <a:picLocks noChangeAspect="1" noChangeArrowheads="1"/>
          </p:cNvPicPr>
          <p:nvPr/>
        </p:nvPicPr>
        <p:blipFill>
          <a:blip r:embed="rId4" cstate="print"/>
          <a:srcRect l="12766" r="14894" b="20000"/>
          <a:stretch>
            <a:fillRect/>
          </a:stretch>
        </p:blipFill>
        <p:spPr bwMode="auto">
          <a:xfrm>
            <a:off x="381000" y="5067300"/>
            <a:ext cx="1387475"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9108" name="Picture 20"/>
          <p:cNvPicPr>
            <a:picLocks noChangeAspect="1" noChangeArrowheads="1"/>
          </p:cNvPicPr>
          <p:nvPr/>
        </p:nvPicPr>
        <p:blipFill>
          <a:blip r:embed="rId5" cstate="print"/>
          <a:srcRect l="8261" t="6284" r="8261"/>
          <a:stretch>
            <a:fillRect/>
          </a:stretch>
        </p:blipFill>
        <p:spPr bwMode="auto">
          <a:xfrm>
            <a:off x="2438400" y="5029200"/>
            <a:ext cx="136525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8"/>
          <p:cNvPicPr>
            <a:picLocks noChangeAspect="1" noChangeArrowheads="1"/>
          </p:cNvPicPr>
          <p:nvPr/>
        </p:nvPicPr>
        <p:blipFill>
          <a:blip r:embed="rId6" cstate="print"/>
          <a:srcRect l="9494" t="7895" r="9494"/>
          <a:stretch>
            <a:fillRect/>
          </a:stretch>
        </p:blipFill>
        <p:spPr bwMode="auto">
          <a:xfrm>
            <a:off x="2527300" y="1766888"/>
            <a:ext cx="1184275" cy="1079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9109" name="Picture 21"/>
          <p:cNvPicPr>
            <a:picLocks noChangeAspect="1" noChangeArrowheads="1"/>
          </p:cNvPicPr>
          <p:nvPr/>
        </p:nvPicPr>
        <p:blipFill>
          <a:blip r:embed="rId7" cstate="print"/>
          <a:srcRect l="9664" t="4450" r="9664" b="5621"/>
          <a:stretch>
            <a:fillRect/>
          </a:stretch>
        </p:blipFill>
        <p:spPr bwMode="auto">
          <a:xfrm>
            <a:off x="2425700" y="3282950"/>
            <a:ext cx="1308100" cy="11207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21"/>
          <p:cNvPicPr>
            <a:picLocks noChangeAspect="1" noChangeArrowheads="1"/>
          </p:cNvPicPr>
          <p:nvPr/>
        </p:nvPicPr>
        <p:blipFill>
          <a:blip r:embed="rId8" cstate="print"/>
          <a:srcRect l="62903" t="38453" r="21848" b="50293"/>
          <a:stretch>
            <a:fillRect/>
          </a:stretch>
        </p:blipFill>
        <p:spPr bwMode="auto">
          <a:xfrm>
            <a:off x="419100" y="1752600"/>
            <a:ext cx="1139825" cy="10525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32" name="Rectangle 23"/>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wipe(down)">
                                      <p:cBhvr>
                                        <p:cTn id="7" dur="500"/>
                                        <p:tgtEl>
                                          <p:spTgt spid="624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471"/>
                                        </p:tgtEl>
                                        <p:attrNameLst>
                                          <p:attrName>style.visibility</p:attrName>
                                        </p:attrNameLst>
                                      </p:cBhvr>
                                      <p:to>
                                        <p:strVal val="visible"/>
                                      </p:to>
                                    </p:set>
                                    <p:animEffect transition="in" filter="wipe(down)">
                                      <p:cBhvr>
                                        <p:cTn id="10" dur="500"/>
                                        <p:tgtEl>
                                          <p:spTgt spid="6247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472"/>
                                        </p:tgtEl>
                                        <p:attrNameLst>
                                          <p:attrName>style.visibility</p:attrName>
                                        </p:attrNameLst>
                                      </p:cBhvr>
                                      <p:to>
                                        <p:strVal val="visible"/>
                                      </p:to>
                                    </p:set>
                                    <p:animEffect transition="in" filter="wipe(down)">
                                      <p:cBhvr>
                                        <p:cTn id="13" dur="500"/>
                                        <p:tgtEl>
                                          <p:spTgt spid="6247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2473"/>
                                        </p:tgtEl>
                                        <p:attrNameLst>
                                          <p:attrName>style.visibility</p:attrName>
                                        </p:attrNameLst>
                                      </p:cBhvr>
                                      <p:to>
                                        <p:strVal val="visible"/>
                                      </p:to>
                                    </p:set>
                                    <p:animEffect transition="in" filter="wipe(down)">
                                      <p:cBhvr>
                                        <p:cTn id="16" dur="500"/>
                                        <p:tgtEl>
                                          <p:spTgt spid="6247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2474"/>
                                        </p:tgtEl>
                                        <p:attrNameLst>
                                          <p:attrName>style.visibility</p:attrName>
                                        </p:attrNameLst>
                                      </p:cBhvr>
                                      <p:to>
                                        <p:strVal val="visible"/>
                                      </p:to>
                                    </p:set>
                                    <p:animEffect transition="in" filter="wipe(down)">
                                      <p:cBhvr>
                                        <p:cTn id="19" dur="500"/>
                                        <p:tgtEl>
                                          <p:spTgt spid="6247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2475"/>
                                        </p:tgtEl>
                                        <p:attrNameLst>
                                          <p:attrName>style.visibility</p:attrName>
                                        </p:attrNameLst>
                                      </p:cBhvr>
                                      <p:to>
                                        <p:strVal val="visible"/>
                                      </p:to>
                                    </p:set>
                                    <p:animEffect transition="in" filter="wipe(down)">
                                      <p:cBhvr>
                                        <p:cTn id="22" dur="500"/>
                                        <p:tgtEl>
                                          <p:spTgt spid="6247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2476"/>
                                        </p:tgtEl>
                                        <p:attrNameLst>
                                          <p:attrName>style.visibility</p:attrName>
                                        </p:attrNameLst>
                                      </p:cBhvr>
                                      <p:to>
                                        <p:strVal val="visible"/>
                                      </p:to>
                                    </p:set>
                                    <p:animEffect transition="in" filter="wipe(down)">
                                      <p:cBhvr>
                                        <p:cTn id="25" dur="500"/>
                                        <p:tgtEl>
                                          <p:spTgt spid="62476"/>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89108"/>
                                        </p:tgtEl>
                                        <p:attrNameLst>
                                          <p:attrName>style.visibility</p:attrName>
                                        </p:attrNameLst>
                                      </p:cBhvr>
                                      <p:to>
                                        <p:strVal val="visible"/>
                                      </p:to>
                                    </p:set>
                                    <p:animEffect transition="in" filter="wipe(down)">
                                      <p:cBhvr>
                                        <p:cTn id="34" dur="500"/>
                                        <p:tgtEl>
                                          <p:spTgt spid="89108"/>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89109"/>
                                        </p:tgtEl>
                                        <p:attrNameLst>
                                          <p:attrName>style.visibility</p:attrName>
                                        </p:attrNameLst>
                                      </p:cBhvr>
                                      <p:to>
                                        <p:strVal val="visible"/>
                                      </p:to>
                                    </p:set>
                                    <p:animEffect transition="in" filter="wipe(down)">
                                      <p:cBhvr>
                                        <p:cTn id="40" dur="500"/>
                                        <p:tgtEl>
                                          <p:spTgt spid="89109"/>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2466">
                                            <p:txEl>
                                              <p:pRg st="0" end="0"/>
                                            </p:txEl>
                                          </p:spTgt>
                                        </p:tgtEl>
                                        <p:attrNameLst>
                                          <p:attrName>style.visibility</p:attrName>
                                        </p:attrNameLst>
                                      </p:cBhvr>
                                      <p:to>
                                        <p:strVal val="visible"/>
                                      </p:to>
                                    </p:set>
                                    <p:anim calcmode="lin" valueType="num">
                                      <p:cBhvr additive="base">
                                        <p:cTn id="48" dur="500" fill="hold"/>
                                        <p:tgtEl>
                                          <p:spTgt spid="6246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246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78850">
                                            <p:bg/>
                                          </p:spTgt>
                                        </p:tgtEl>
                                        <p:attrNameLst>
                                          <p:attrName>style.visibility</p:attrName>
                                        </p:attrNameLst>
                                      </p:cBhvr>
                                      <p:to>
                                        <p:strVal val="visible"/>
                                      </p:to>
                                    </p:set>
                                    <p:anim calcmode="lin" valueType="num">
                                      <p:cBhvr additive="base">
                                        <p:cTn id="52" dur="500" fill="hold"/>
                                        <p:tgtEl>
                                          <p:spTgt spid="78850">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78850">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8850">
                                            <p:txEl>
                                              <p:pRg st="0" end="0"/>
                                            </p:txEl>
                                          </p:spTgt>
                                        </p:tgtEl>
                                        <p:attrNameLst>
                                          <p:attrName>style.visibility</p:attrName>
                                        </p:attrNameLst>
                                      </p:cBhvr>
                                      <p:to>
                                        <p:strVal val="visible"/>
                                      </p:to>
                                    </p:set>
                                    <p:anim calcmode="lin" valueType="num">
                                      <p:cBhvr additive="base">
                                        <p:cTn id="56" dur="500" fill="hold"/>
                                        <p:tgtEl>
                                          <p:spTgt spid="78850">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8850">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8850">
                                            <p:txEl>
                                              <p:pRg st="1" end="1"/>
                                            </p:txEl>
                                          </p:spTgt>
                                        </p:tgtEl>
                                        <p:attrNameLst>
                                          <p:attrName>style.visibility</p:attrName>
                                        </p:attrNameLst>
                                      </p:cBhvr>
                                      <p:to>
                                        <p:strVal val="visible"/>
                                      </p:to>
                                    </p:set>
                                    <p:anim calcmode="lin" valueType="num">
                                      <p:cBhvr additive="base">
                                        <p:cTn id="60" dur="500" fill="hold"/>
                                        <p:tgtEl>
                                          <p:spTgt spid="7885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8850">
                                            <p:txEl>
                                              <p:pRg st="1" end="1"/>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8850">
                                            <p:txEl>
                                              <p:pRg st="2" end="2"/>
                                            </p:txEl>
                                          </p:spTgt>
                                        </p:tgtEl>
                                        <p:attrNameLst>
                                          <p:attrName>style.visibility</p:attrName>
                                        </p:attrNameLst>
                                      </p:cBhvr>
                                      <p:to>
                                        <p:strVal val="visible"/>
                                      </p:to>
                                    </p:set>
                                    <p:anim calcmode="lin" valueType="num">
                                      <p:cBhvr additive="base">
                                        <p:cTn id="64" dur="500" fill="hold"/>
                                        <p:tgtEl>
                                          <p:spTgt spid="78850">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788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8851">
                                            <p:bg/>
                                          </p:spTgt>
                                        </p:tgtEl>
                                        <p:attrNameLst>
                                          <p:attrName>style.visibility</p:attrName>
                                        </p:attrNameLst>
                                      </p:cBhvr>
                                      <p:to>
                                        <p:strVal val="visible"/>
                                      </p:to>
                                    </p:set>
                                    <p:anim calcmode="lin" valueType="num">
                                      <p:cBhvr additive="base">
                                        <p:cTn id="70" dur="500" fill="hold"/>
                                        <p:tgtEl>
                                          <p:spTgt spid="78851">
                                            <p:bg/>
                                          </p:spTgt>
                                        </p:tgtEl>
                                        <p:attrNameLst>
                                          <p:attrName>ppt_x</p:attrName>
                                        </p:attrNameLst>
                                      </p:cBhvr>
                                      <p:tavLst>
                                        <p:tav tm="0">
                                          <p:val>
                                            <p:strVal val="#ppt_x"/>
                                          </p:val>
                                        </p:tav>
                                        <p:tav tm="100000">
                                          <p:val>
                                            <p:strVal val="#ppt_x"/>
                                          </p:val>
                                        </p:tav>
                                      </p:tavLst>
                                    </p:anim>
                                    <p:anim calcmode="lin" valueType="num">
                                      <p:cBhvr additive="base">
                                        <p:cTn id="71" dur="500" fill="hold"/>
                                        <p:tgtEl>
                                          <p:spTgt spid="78851">
                                            <p:bg/>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78851">
                                            <p:txEl>
                                              <p:pRg st="0" end="0"/>
                                            </p:txEl>
                                          </p:spTgt>
                                        </p:tgtEl>
                                        <p:attrNameLst>
                                          <p:attrName>style.visibility</p:attrName>
                                        </p:attrNameLst>
                                      </p:cBhvr>
                                      <p:to>
                                        <p:strVal val="visible"/>
                                      </p:to>
                                    </p:set>
                                    <p:anim calcmode="lin" valueType="num">
                                      <p:cBhvr additive="base">
                                        <p:cTn id="74"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78853">
                                            <p:bg/>
                                          </p:spTgt>
                                        </p:tgtEl>
                                        <p:attrNameLst>
                                          <p:attrName>style.visibility</p:attrName>
                                        </p:attrNameLst>
                                      </p:cBhvr>
                                      <p:to>
                                        <p:strVal val="visible"/>
                                      </p:to>
                                    </p:set>
                                    <p:anim calcmode="lin" valueType="num">
                                      <p:cBhvr additive="base">
                                        <p:cTn id="80" dur="500" fill="hold"/>
                                        <p:tgtEl>
                                          <p:spTgt spid="78853">
                                            <p:bg/>
                                          </p:spTgt>
                                        </p:tgtEl>
                                        <p:attrNameLst>
                                          <p:attrName>ppt_x</p:attrName>
                                        </p:attrNameLst>
                                      </p:cBhvr>
                                      <p:tavLst>
                                        <p:tav tm="0">
                                          <p:val>
                                            <p:strVal val="#ppt_x"/>
                                          </p:val>
                                        </p:tav>
                                        <p:tav tm="100000">
                                          <p:val>
                                            <p:strVal val="#ppt_x"/>
                                          </p:val>
                                        </p:tav>
                                      </p:tavLst>
                                    </p:anim>
                                    <p:anim calcmode="lin" valueType="num">
                                      <p:cBhvr additive="base">
                                        <p:cTn id="81" dur="500" fill="hold"/>
                                        <p:tgtEl>
                                          <p:spTgt spid="78853">
                                            <p:bg/>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78853">
                                            <p:txEl>
                                              <p:pRg st="0" end="0"/>
                                            </p:txEl>
                                          </p:spTgt>
                                        </p:tgtEl>
                                        <p:attrNameLst>
                                          <p:attrName>style.visibility</p:attrName>
                                        </p:attrNameLst>
                                      </p:cBhvr>
                                      <p:to>
                                        <p:strVal val="visible"/>
                                      </p:to>
                                    </p:set>
                                    <p:anim calcmode="lin" valueType="num">
                                      <p:cBhvr additive="base">
                                        <p:cTn id="84" dur="500" fill="hold"/>
                                        <p:tgtEl>
                                          <p:spTgt spid="78853">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8853">
                                            <p:txEl>
                                              <p:pRg st="0" end="0"/>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78853">
                                            <p:txEl>
                                              <p:pRg st="1" end="1"/>
                                            </p:txEl>
                                          </p:spTgt>
                                        </p:tgtEl>
                                        <p:attrNameLst>
                                          <p:attrName>style.visibility</p:attrName>
                                        </p:attrNameLst>
                                      </p:cBhvr>
                                      <p:to>
                                        <p:strVal val="visible"/>
                                      </p:to>
                                    </p:set>
                                    <p:anim calcmode="lin" valueType="num">
                                      <p:cBhvr additive="base">
                                        <p:cTn id="88" dur="500" fill="hold"/>
                                        <p:tgtEl>
                                          <p:spTgt spid="78853">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8853">
                                            <p:txEl>
                                              <p:pRg st="1" end="1"/>
                                            </p:tx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78853">
                                            <p:txEl>
                                              <p:pRg st="2" end="2"/>
                                            </p:txEl>
                                          </p:spTgt>
                                        </p:tgtEl>
                                        <p:attrNameLst>
                                          <p:attrName>style.visibility</p:attrName>
                                        </p:attrNameLst>
                                      </p:cBhvr>
                                      <p:to>
                                        <p:strVal val="visible"/>
                                      </p:to>
                                    </p:set>
                                    <p:anim calcmode="lin" valueType="num">
                                      <p:cBhvr additive="base">
                                        <p:cTn id="92" dur="500" fill="hold"/>
                                        <p:tgtEl>
                                          <p:spTgt spid="78853">
                                            <p:txEl>
                                              <p:pRg st="2" end="2"/>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788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allAtOnce"/>
      <p:bldP spid="78850" grpId="0" build="allAtOnce" animBg="1"/>
      <p:bldP spid="78851" grpId="0" build="allAtOnce" animBg="1"/>
      <p:bldP spid="62469" grpId="0" animBg="1"/>
      <p:bldP spid="78853" grpId="0" build="allAtOnce" animBg="1"/>
      <p:bldP spid="62471" grpId="0"/>
      <p:bldP spid="62472" grpId="0"/>
      <p:bldP spid="62473" grpId="0"/>
      <p:bldP spid="62474" grpId="0"/>
      <p:bldP spid="62475" grpId="0"/>
      <p:bldP spid="624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114800" y="1447800"/>
            <a:ext cx="4648200" cy="1752600"/>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20000"/>
              </a:lnSpc>
            </a:pPr>
            <a:r>
              <a:rPr lang="en-US" altLang="en-US">
                <a:latin typeface="Tahoma" pitchFamily="34" charset="0"/>
                <a:cs typeface="Tahoma" pitchFamily="34" charset="0"/>
              </a:rPr>
              <a:t>Hình tròn, màu xanh lam, trên nền                        có hình vẽ màu trắng đặc trưng                         cho hiệu lệnh người sử dụng đường biết để thi hành</a:t>
            </a:r>
          </a:p>
        </p:txBody>
      </p:sp>
      <p:sp>
        <p:nvSpPr>
          <p:cNvPr id="80899" name="Rectangle 15"/>
          <p:cNvSpPr>
            <a:spLocks noChangeArrowheads="1"/>
          </p:cNvSpPr>
          <p:nvPr/>
        </p:nvSpPr>
        <p:spPr bwMode="auto">
          <a:xfrm>
            <a:off x="4114800" y="3352800"/>
            <a:ext cx="4648200" cy="554038"/>
          </a:xfrm>
          <a:prstGeom prst="rect">
            <a:avLst/>
          </a:prstGeom>
          <a:noFill/>
          <a:ln w="9525">
            <a:solidFill>
              <a:srgbClr val="FF0000"/>
            </a:solidFill>
            <a:miter lim="800000"/>
            <a:headEnd/>
            <a:tailEnd/>
          </a:ln>
        </p:spPr>
        <p:txBody>
          <a:bodyPr>
            <a:spAutoFit/>
          </a:bodyPr>
          <a:lstStyle/>
          <a:p>
            <a:pPr eaLnBrk="1" hangingPunct="1">
              <a:lnSpc>
                <a:spcPct val="150000"/>
              </a:lnSpc>
              <a:buFont typeface="Arial" charset="0"/>
              <a:buChar char="•"/>
            </a:pPr>
            <a:r>
              <a:rPr lang="en-US" altLang="en-US" sz="2000" b="1">
                <a:solidFill>
                  <a:srgbClr val="FF0000"/>
                </a:solidFill>
                <a:latin typeface="Tahoma" pitchFamily="34" charset="0"/>
                <a:cs typeface="Tahoma" pitchFamily="34" charset="0"/>
              </a:rPr>
              <a:t> Nội dung biển:</a:t>
            </a:r>
            <a:r>
              <a:rPr lang="en-US" altLang="en-US" b="1">
                <a:solidFill>
                  <a:srgbClr val="FF0000"/>
                </a:solidFill>
                <a:latin typeface="Tahoma" pitchFamily="34" charset="0"/>
                <a:cs typeface="Tahoma" pitchFamily="34" charset="0"/>
              </a:rPr>
              <a:t>  </a:t>
            </a:r>
            <a:r>
              <a:rPr lang="en-US" altLang="en-US">
                <a:latin typeface="Tahoma" pitchFamily="34" charset="0"/>
                <a:cs typeface="Tahoma" pitchFamily="34" charset="0"/>
              </a:rPr>
              <a:t>Đưa ra hướng dẫn </a:t>
            </a:r>
          </a:p>
        </p:txBody>
      </p:sp>
      <p:sp>
        <p:nvSpPr>
          <p:cNvPr id="63492" name="Rectangle 10"/>
          <p:cNvSpPr>
            <a:spLocks noChangeArrowheads="1"/>
          </p:cNvSpPr>
          <p:nvPr/>
        </p:nvSpPr>
        <p:spPr bwMode="auto">
          <a:xfrm>
            <a:off x="457200" y="838200"/>
            <a:ext cx="32004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hiệu lệnh</a:t>
            </a:r>
          </a:p>
        </p:txBody>
      </p:sp>
      <p:sp>
        <p:nvSpPr>
          <p:cNvPr id="3" name="TextBox 13"/>
          <p:cNvSpPr txBox="1">
            <a:spLocks noChangeArrowheads="1"/>
          </p:cNvSpPr>
          <p:nvPr/>
        </p:nvSpPr>
        <p:spPr bwMode="auto">
          <a:xfrm>
            <a:off x="4114800" y="4064000"/>
            <a:ext cx="4648200" cy="2413000"/>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b="1">
                <a:solidFill>
                  <a:srgbClr val="FF0000"/>
                </a:solidFill>
                <a:latin typeface="Tahoma" pitchFamily="34" charset="0"/>
                <a:cs typeface="Tahoma" pitchFamily="34" charset="0"/>
              </a:rPr>
              <a:t> Cách nhớ tên và ý nghĩa của biển:</a:t>
            </a:r>
          </a:p>
          <a:p>
            <a:pPr eaLnBrk="1" hangingPunct="1">
              <a:lnSpc>
                <a:spcPct val="120000"/>
              </a:lnSpc>
              <a:buFontTx/>
              <a:buChar char="-"/>
            </a:pPr>
            <a:r>
              <a:rPr lang="en-US" altLang="en-US">
                <a:latin typeface="Tahoma" pitchFamily="34" charset="0"/>
                <a:cs typeface="Tahoma" pitchFamily="34" charset="0"/>
              </a:rPr>
              <a:t>Dựa vào đặc điểm nhận biết ở trên                    để nhớ loại biển là biển báo hiệu lệnh</a:t>
            </a:r>
          </a:p>
          <a:p>
            <a:pPr eaLnBrk="1" hangingPunct="1">
              <a:lnSpc>
                <a:spcPct val="120000"/>
              </a:lnSpc>
              <a:buFontTx/>
              <a:buChar char="-"/>
            </a:pPr>
            <a:r>
              <a:rPr lang="en-US" altLang="en-US">
                <a:latin typeface="Tahoma" pitchFamily="34" charset="0"/>
                <a:cs typeface="Tahoma" pitchFamily="34" charset="0"/>
              </a:rPr>
              <a:t> Dựa vào hình vẽ màu trắng để đoán                  và nhớ nội dung biển báo. Ví dụ hình vẽ màu trắng là hình mũi tên thẳng                               thì biển báo là chỉ được phép đi thẳng</a:t>
            </a:r>
          </a:p>
        </p:txBody>
      </p:sp>
      <p:sp>
        <p:nvSpPr>
          <p:cNvPr id="63494" name="TextBox 21"/>
          <p:cNvSpPr txBox="1">
            <a:spLocks noChangeArrowheads="1"/>
          </p:cNvSpPr>
          <p:nvPr/>
        </p:nvSpPr>
        <p:spPr bwMode="auto">
          <a:xfrm>
            <a:off x="76200" y="2514600"/>
            <a:ext cx="19812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dành cho người đi bộ</a:t>
            </a:r>
          </a:p>
        </p:txBody>
      </p:sp>
      <p:sp>
        <p:nvSpPr>
          <p:cNvPr id="63495" name="TextBox 22"/>
          <p:cNvSpPr txBox="1">
            <a:spLocks noChangeArrowheads="1"/>
          </p:cNvSpPr>
          <p:nvPr/>
        </p:nvSpPr>
        <p:spPr bwMode="auto">
          <a:xfrm>
            <a:off x="1752600" y="2524125"/>
            <a:ext cx="2438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phải đi</a:t>
            </a:r>
          </a:p>
          <a:p>
            <a:pPr algn="ctr" eaLnBrk="1" hangingPunct="1"/>
            <a:r>
              <a:rPr lang="en-US" altLang="en-US" sz="1400" b="1">
                <a:latin typeface="Tahoma" pitchFamily="34" charset="0"/>
                <a:cs typeface="Tahoma" pitchFamily="34" charset="0"/>
              </a:rPr>
              <a:t> vòng sang trái</a:t>
            </a:r>
          </a:p>
        </p:txBody>
      </p:sp>
      <p:sp>
        <p:nvSpPr>
          <p:cNvPr id="63496" name="TextBox 23"/>
          <p:cNvSpPr txBox="1">
            <a:spLocks noChangeArrowheads="1"/>
          </p:cNvSpPr>
          <p:nvPr/>
        </p:nvSpPr>
        <p:spPr bwMode="auto">
          <a:xfrm>
            <a:off x="381000" y="4343400"/>
            <a:ext cx="1676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thiểu</a:t>
            </a:r>
          </a:p>
        </p:txBody>
      </p:sp>
      <p:sp>
        <p:nvSpPr>
          <p:cNvPr id="63497" name="TextBox 24"/>
          <p:cNvSpPr txBox="1">
            <a:spLocks noChangeArrowheads="1"/>
          </p:cNvSpPr>
          <p:nvPr/>
        </p:nvSpPr>
        <p:spPr bwMode="auto">
          <a:xfrm>
            <a:off x="2057400" y="4343400"/>
            <a:ext cx="1676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đi thẳng phải theo</a:t>
            </a:r>
          </a:p>
        </p:txBody>
      </p:sp>
      <p:sp>
        <p:nvSpPr>
          <p:cNvPr id="63498" name="TextBox 25"/>
          <p:cNvSpPr txBox="1">
            <a:spLocks noChangeArrowheads="1"/>
          </p:cNvSpPr>
          <p:nvPr/>
        </p:nvSpPr>
        <p:spPr bwMode="auto">
          <a:xfrm>
            <a:off x="152400" y="6096000"/>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Nơi giao nhau chạy theo vòng xuyến</a:t>
            </a:r>
          </a:p>
        </p:txBody>
      </p:sp>
      <p:sp>
        <p:nvSpPr>
          <p:cNvPr id="63499" name="TextBox 26"/>
          <p:cNvSpPr txBox="1">
            <a:spLocks noChangeArrowheads="1"/>
          </p:cNvSpPr>
          <p:nvPr/>
        </p:nvSpPr>
        <p:spPr bwMode="auto">
          <a:xfrm>
            <a:off x="1981200" y="6096000"/>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Tuyến đường cầu vượt cắt qua</a:t>
            </a:r>
          </a:p>
        </p:txBody>
      </p:sp>
      <p:sp>
        <p:nvSpPr>
          <p:cNvPr id="92172" name="Slide Number Placeholder 18"/>
          <p:cNvSpPr>
            <a:spLocks noGrp="1"/>
          </p:cNvSpPr>
          <p:nvPr>
            <p:ph type="sldNum" sz="quarter" idx="12"/>
          </p:nvPr>
        </p:nvSpPr>
        <p:spPr bwMode="auto">
          <a:noFill/>
          <a:ln>
            <a:miter lim="800000"/>
            <a:headEnd/>
            <a:tailEnd/>
          </a:ln>
        </p:spPr>
        <p:txBody>
          <a:bodyPr/>
          <a:lstStyle/>
          <a:p>
            <a:fld id="{F31A18D8-428B-4632-8EED-A6DA2900DDB8}" type="slidenum">
              <a:rPr lang="en-US" altLang="en-US"/>
              <a:pPr/>
              <a:t>39</a:t>
            </a:fld>
            <a:endParaRPr lang="en-US" altLang="en-US"/>
          </a:p>
        </p:txBody>
      </p:sp>
      <p:pic>
        <p:nvPicPr>
          <p:cNvPr id="20" name="Picture 35"/>
          <p:cNvPicPr>
            <a:picLocks noChangeAspect="1" noChangeArrowheads="1"/>
          </p:cNvPicPr>
          <p:nvPr/>
        </p:nvPicPr>
        <p:blipFill>
          <a:blip r:embed="rId3" cstate="print"/>
          <a:srcRect r="79673"/>
          <a:stretch>
            <a:fillRect/>
          </a:stretch>
        </p:blipFill>
        <p:spPr bwMode="auto">
          <a:xfrm>
            <a:off x="2438400" y="3200400"/>
            <a:ext cx="1066800" cy="106838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6"/>
          <p:cNvPicPr>
            <a:picLocks noChangeAspect="1" noChangeArrowheads="1"/>
          </p:cNvPicPr>
          <p:nvPr/>
        </p:nvPicPr>
        <p:blipFill>
          <a:blip r:embed="rId4" cstate="print"/>
          <a:srcRect l="17894" r="19478" b="16832"/>
          <a:stretch>
            <a:fillRect/>
          </a:stretch>
        </p:blipFill>
        <p:spPr bwMode="auto">
          <a:xfrm>
            <a:off x="558800" y="3200400"/>
            <a:ext cx="1066800" cy="10668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33"/>
          <p:cNvPicPr>
            <a:picLocks noChangeAspect="1" noChangeArrowheads="1"/>
          </p:cNvPicPr>
          <p:nvPr/>
        </p:nvPicPr>
        <p:blipFill>
          <a:blip r:embed="rId5" cstate="print"/>
          <a:srcRect/>
          <a:stretch>
            <a:fillRect/>
          </a:stretch>
        </p:blipFill>
        <p:spPr bwMode="auto">
          <a:xfrm>
            <a:off x="546100" y="4935538"/>
            <a:ext cx="1206500" cy="1128712"/>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4"/>
          <p:cNvPicPr>
            <a:picLocks noChangeAspect="1" noChangeArrowheads="1"/>
          </p:cNvPicPr>
          <p:nvPr/>
        </p:nvPicPr>
        <p:blipFill>
          <a:blip r:embed="rId6" cstate="print"/>
          <a:srcRect l="7273"/>
          <a:stretch>
            <a:fillRect/>
          </a:stretch>
        </p:blipFill>
        <p:spPr bwMode="auto">
          <a:xfrm>
            <a:off x="533400" y="1447800"/>
            <a:ext cx="1047750" cy="10382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7"/>
          <p:cNvPicPr>
            <a:picLocks noChangeAspect="1" noChangeArrowheads="1"/>
          </p:cNvPicPr>
          <p:nvPr/>
        </p:nvPicPr>
        <p:blipFill>
          <a:blip r:embed="rId7" cstate="print"/>
          <a:srcRect l="12121"/>
          <a:stretch>
            <a:fillRect/>
          </a:stretch>
        </p:blipFill>
        <p:spPr bwMode="auto">
          <a:xfrm>
            <a:off x="2438400" y="1447800"/>
            <a:ext cx="1066800" cy="1073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0132" name="Picture 20"/>
          <p:cNvPicPr>
            <a:picLocks noChangeAspect="1" noChangeArrowheads="1"/>
          </p:cNvPicPr>
          <p:nvPr/>
        </p:nvPicPr>
        <p:blipFill>
          <a:blip r:embed="rId8" cstate="print"/>
          <a:srcRect/>
          <a:stretch>
            <a:fillRect/>
          </a:stretch>
        </p:blipFill>
        <p:spPr bwMode="auto">
          <a:xfrm>
            <a:off x="2374900" y="4889500"/>
            <a:ext cx="1189038" cy="1143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3507" name="Text Box 2"/>
          <p:cNvSpPr txBox="1">
            <a:spLocks noChangeArrowheads="1"/>
          </p:cNvSpPr>
          <p:nvPr/>
        </p:nvSpPr>
        <p:spPr bwMode="auto">
          <a:xfrm>
            <a:off x="4343400" y="8191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hiệu lệnh:</a:t>
            </a:r>
            <a:endParaRPr lang="en-US" altLang="en-US" sz="2000">
              <a:latin typeface="Tahoma" pitchFamily="34" charset="0"/>
              <a:cs typeface="Tahoma" pitchFamily="34" charset="0"/>
            </a:endParaRPr>
          </a:p>
        </p:txBody>
      </p:sp>
      <p:sp>
        <p:nvSpPr>
          <p:cNvPr id="92180" name="Rectangle 25"/>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wipe(down)">
                                      <p:cBhvr>
                                        <p:cTn id="7" dur="500"/>
                                        <p:tgtEl>
                                          <p:spTgt spid="6349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4"/>
                                        </p:tgtEl>
                                        <p:attrNameLst>
                                          <p:attrName>style.visibility</p:attrName>
                                        </p:attrNameLst>
                                      </p:cBhvr>
                                      <p:to>
                                        <p:strVal val="visible"/>
                                      </p:to>
                                    </p:set>
                                    <p:animEffect transition="in" filter="wipe(down)">
                                      <p:cBhvr>
                                        <p:cTn id="10" dur="500"/>
                                        <p:tgtEl>
                                          <p:spTgt spid="634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3495"/>
                                        </p:tgtEl>
                                        <p:attrNameLst>
                                          <p:attrName>style.visibility</p:attrName>
                                        </p:attrNameLst>
                                      </p:cBhvr>
                                      <p:to>
                                        <p:strVal val="visible"/>
                                      </p:to>
                                    </p:set>
                                    <p:animEffect transition="in" filter="wipe(down)">
                                      <p:cBhvr>
                                        <p:cTn id="13" dur="500"/>
                                        <p:tgtEl>
                                          <p:spTgt spid="634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3496"/>
                                        </p:tgtEl>
                                        <p:attrNameLst>
                                          <p:attrName>style.visibility</p:attrName>
                                        </p:attrNameLst>
                                      </p:cBhvr>
                                      <p:to>
                                        <p:strVal val="visible"/>
                                      </p:to>
                                    </p:set>
                                    <p:animEffect transition="in" filter="wipe(down)">
                                      <p:cBhvr>
                                        <p:cTn id="16" dur="500"/>
                                        <p:tgtEl>
                                          <p:spTgt spid="634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3497"/>
                                        </p:tgtEl>
                                        <p:attrNameLst>
                                          <p:attrName>style.visibility</p:attrName>
                                        </p:attrNameLst>
                                      </p:cBhvr>
                                      <p:to>
                                        <p:strVal val="visible"/>
                                      </p:to>
                                    </p:set>
                                    <p:animEffect transition="in" filter="wipe(down)">
                                      <p:cBhvr>
                                        <p:cTn id="19" dur="500"/>
                                        <p:tgtEl>
                                          <p:spTgt spid="6349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3498"/>
                                        </p:tgtEl>
                                        <p:attrNameLst>
                                          <p:attrName>style.visibility</p:attrName>
                                        </p:attrNameLst>
                                      </p:cBhvr>
                                      <p:to>
                                        <p:strVal val="visible"/>
                                      </p:to>
                                    </p:set>
                                    <p:animEffect transition="in" filter="wipe(down)">
                                      <p:cBhvr>
                                        <p:cTn id="22" dur="500"/>
                                        <p:tgtEl>
                                          <p:spTgt spid="6349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3499"/>
                                        </p:tgtEl>
                                        <p:attrNameLst>
                                          <p:attrName>style.visibility</p:attrName>
                                        </p:attrNameLst>
                                      </p:cBhvr>
                                      <p:to>
                                        <p:strVal val="visible"/>
                                      </p:to>
                                    </p:set>
                                    <p:animEffect transition="in" filter="wipe(down)">
                                      <p:cBhvr>
                                        <p:cTn id="25" dur="500"/>
                                        <p:tgtEl>
                                          <p:spTgt spid="63499"/>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90132"/>
                                        </p:tgtEl>
                                        <p:attrNameLst>
                                          <p:attrName>style.visibility</p:attrName>
                                        </p:attrNameLst>
                                      </p:cBhvr>
                                      <p:to>
                                        <p:strVal val="visible"/>
                                      </p:to>
                                    </p:set>
                                    <p:animEffect transition="in" filter="wipe(down)">
                                      <p:cBhvr>
                                        <p:cTn id="43" dur="500"/>
                                        <p:tgtEl>
                                          <p:spTgt spid="9013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3507">
                                            <p:txEl>
                                              <p:pRg st="0" end="0"/>
                                            </p:txEl>
                                          </p:spTgt>
                                        </p:tgtEl>
                                        <p:attrNameLst>
                                          <p:attrName>style.visibility</p:attrName>
                                        </p:attrNameLst>
                                      </p:cBhvr>
                                      <p:to>
                                        <p:strVal val="visible"/>
                                      </p:to>
                                    </p:set>
                                    <p:anim calcmode="lin" valueType="num">
                                      <p:cBhvr additive="base">
                                        <p:cTn id="48" dur="500" fill="hold"/>
                                        <p:tgtEl>
                                          <p:spTgt spid="63507">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3507">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
                                            <p:bg/>
                                          </p:spTgt>
                                        </p:tgtEl>
                                        <p:attrNameLst>
                                          <p:attrName>style.visibility</p:attrName>
                                        </p:attrNameLst>
                                      </p:cBhvr>
                                      <p:to>
                                        <p:strVal val="visible"/>
                                      </p:to>
                                    </p:set>
                                    <p:anim calcmode="lin" valueType="num">
                                      <p:cBhvr additive="base">
                                        <p:cTn id="52" dur="500" fill="hold"/>
                                        <p:tgtEl>
                                          <p:spTgt spid="2">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2">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 calcmode="lin" valueType="num">
                                      <p:cBhvr additive="base">
                                        <p:cTn id="5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 calcmode="lin" valueType="num">
                                      <p:cBhvr additive="base">
                                        <p:cTn id="6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0899">
                                            <p:bg/>
                                          </p:spTgt>
                                        </p:tgtEl>
                                        <p:attrNameLst>
                                          <p:attrName>style.visibility</p:attrName>
                                        </p:attrNameLst>
                                      </p:cBhvr>
                                      <p:to>
                                        <p:strVal val="visible"/>
                                      </p:to>
                                    </p:set>
                                    <p:anim calcmode="lin" valueType="num">
                                      <p:cBhvr additive="base">
                                        <p:cTn id="66" dur="500" fill="hold"/>
                                        <p:tgtEl>
                                          <p:spTgt spid="80899">
                                            <p:bg/>
                                          </p:spTgt>
                                        </p:tgtEl>
                                        <p:attrNameLst>
                                          <p:attrName>ppt_x</p:attrName>
                                        </p:attrNameLst>
                                      </p:cBhvr>
                                      <p:tavLst>
                                        <p:tav tm="0">
                                          <p:val>
                                            <p:strVal val="#ppt_x"/>
                                          </p:val>
                                        </p:tav>
                                        <p:tav tm="100000">
                                          <p:val>
                                            <p:strVal val="#ppt_x"/>
                                          </p:val>
                                        </p:tav>
                                      </p:tavLst>
                                    </p:anim>
                                    <p:anim calcmode="lin" valueType="num">
                                      <p:cBhvr additive="base">
                                        <p:cTn id="67" dur="500" fill="hold"/>
                                        <p:tgtEl>
                                          <p:spTgt spid="80899">
                                            <p:bg/>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0899">
                                            <p:txEl>
                                              <p:pRg st="0" end="0"/>
                                            </p:txEl>
                                          </p:spTgt>
                                        </p:tgtEl>
                                        <p:attrNameLst>
                                          <p:attrName>style.visibility</p:attrName>
                                        </p:attrNameLst>
                                      </p:cBhvr>
                                      <p:to>
                                        <p:strVal val="visible"/>
                                      </p:to>
                                    </p:set>
                                    <p:anim calcmode="lin" valueType="num">
                                      <p:cBhvr additive="base">
                                        <p:cTn id="70"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
                                            <p:bg/>
                                          </p:spTgt>
                                        </p:tgtEl>
                                        <p:attrNameLst>
                                          <p:attrName>style.visibility</p:attrName>
                                        </p:attrNameLst>
                                      </p:cBhvr>
                                      <p:to>
                                        <p:strVal val="visible"/>
                                      </p:to>
                                    </p:set>
                                    <p:anim calcmode="lin" valueType="num">
                                      <p:cBhvr additive="base">
                                        <p:cTn id="76" dur="500" fill="hold"/>
                                        <p:tgtEl>
                                          <p:spTgt spid="3">
                                            <p:bg/>
                                          </p:spTgt>
                                        </p:tgtEl>
                                        <p:attrNameLst>
                                          <p:attrName>ppt_x</p:attrName>
                                        </p:attrNameLst>
                                      </p:cBhvr>
                                      <p:tavLst>
                                        <p:tav tm="0">
                                          <p:val>
                                            <p:strVal val="#ppt_x"/>
                                          </p:val>
                                        </p:tav>
                                        <p:tav tm="100000">
                                          <p:val>
                                            <p:strVal val="#ppt_x"/>
                                          </p:val>
                                        </p:tav>
                                      </p:tavLst>
                                    </p:anim>
                                    <p:anim calcmode="lin" valueType="num">
                                      <p:cBhvr additive="base">
                                        <p:cTn id="77" dur="500" fill="hold"/>
                                        <p:tgtEl>
                                          <p:spTgt spid="3">
                                            <p:bg/>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 calcmode="lin" valueType="num">
                                      <p:cBhvr additive="base">
                                        <p:cTn id="8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
                                            <p:txEl>
                                              <p:pRg st="1" end="1"/>
                                            </p:txEl>
                                          </p:spTgt>
                                        </p:tgtEl>
                                        <p:attrNameLst>
                                          <p:attrName>style.visibility</p:attrName>
                                        </p:attrNameLst>
                                      </p:cBhvr>
                                      <p:to>
                                        <p:strVal val="visible"/>
                                      </p:to>
                                    </p:set>
                                    <p:anim calcmode="lin" valueType="num">
                                      <p:cBhvr additive="base">
                                        <p:cTn id="8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
                                            <p:txEl>
                                              <p:pRg st="2" end="2"/>
                                            </p:txEl>
                                          </p:spTgt>
                                        </p:tgtEl>
                                        <p:attrNameLst>
                                          <p:attrName>style.visibility</p:attrName>
                                        </p:attrNameLst>
                                      </p:cBhvr>
                                      <p:to>
                                        <p:strVal val="visible"/>
                                      </p:to>
                                    </p:set>
                                    <p:anim calcmode="lin" valueType="num">
                                      <p:cBhvr additive="base">
                                        <p:cTn id="8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0899" grpId="0" build="allAtOnce" animBg="1"/>
      <p:bldP spid="63492" grpId="0" animBg="1"/>
      <p:bldP spid="3" grpId="0" build="allAtOnce" animBg="1"/>
      <p:bldP spid="63494" grpId="0"/>
      <p:bldP spid="63495" grpId="0"/>
      <p:bldP spid="63496" grpId="0"/>
      <p:bldP spid="63497" grpId="0"/>
      <p:bldP spid="63498" grpId="0"/>
      <p:bldP spid="63499" grpId="0"/>
      <p:bldP spid="63507"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8"/>
          <p:cNvSpPr>
            <a:spLocks noGrp="1"/>
          </p:cNvSpPr>
          <p:nvPr>
            <p:ph type="sldNum" sz="quarter" idx="12"/>
          </p:nvPr>
        </p:nvSpPr>
        <p:spPr bwMode="auto">
          <a:noFill/>
          <a:ln>
            <a:miter lim="800000"/>
            <a:headEnd/>
            <a:tailEnd/>
          </a:ln>
        </p:spPr>
        <p:txBody>
          <a:bodyPr/>
          <a:lstStyle/>
          <a:p>
            <a:fld id="{E5863D0D-DF49-4DE3-A46D-F41C4CD4BB16}" type="slidenum">
              <a:rPr lang="en-US" altLang="en-US"/>
              <a:pPr/>
              <a:t>4</a:t>
            </a:fld>
            <a:endParaRPr lang="en-US" altLang="en-US"/>
          </a:p>
        </p:txBody>
      </p:sp>
      <p:grpSp>
        <p:nvGrpSpPr>
          <p:cNvPr id="2" name="Group 9"/>
          <p:cNvGrpSpPr>
            <a:grpSpLocks/>
          </p:cNvGrpSpPr>
          <p:nvPr/>
        </p:nvGrpSpPr>
        <p:grpSpPr bwMode="auto">
          <a:xfrm>
            <a:off x="533400" y="1295400"/>
            <a:ext cx="8153400" cy="1295400"/>
            <a:chOff x="533400" y="1295400"/>
            <a:chExt cx="8153400" cy="1295400"/>
          </a:xfrm>
          <a:solidFill>
            <a:srgbClr val="FF6600"/>
          </a:solidFill>
        </p:grpSpPr>
        <p:sp>
          <p:nvSpPr>
            <p:cNvPr id="31750" name="TextBox 10"/>
            <p:cNvSpPr txBox="1">
              <a:spLocks noChangeArrowheads="1"/>
            </p:cNvSpPr>
            <p:nvPr/>
          </p:nvSpPr>
          <p:spPr bwMode="auto">
            <a:xfrm>
              <a:off x="865188" y="1690688"/>
              <a:ext cx="1600200" cy="400050"/>
            </a:xfrm>
            <a:prstGeom prst="rect">
              <a:avLst/>
            </a:prstGeom>
            <a:grpFill/>
            <a:ln w="9525">
              <a:noFill/>
              <a:miter lim="800000"/>
              <a:headEnd/>
              <a:tailEnd/>
            </a:ln>
          </p:spPr>
          <p:txBody>
            <a:bodyPr>
              <a:spAutoFit/>
            </a:bodyPr>
            <a:lstStyle/>
            <a:p>
              <a:pPr eaLnBrk="1" hangingPunct="1"/>
              <a:r>
                <a:rPr lang="en-US" altLang="en-US" sz="2000" b="1">
                  <a:latin typeface="Tahoma" pitchFamily="34" charset="0"/>
                  <a:cs typeface="Tahoma" pitchFamily="34" charset="0"/>
                </a:rPr>
                <a:t>Bài 1</a:t>
              </a:r>
            </a:p>
          </p:txBody>
        </p:sp>
        <p:grpSp>
          <p:nvGrpSpPr>
            <p:cNvPr id="31751" name="Group 8"/>
            <p:cNvGrpSpPr>
              <a:grpSpLocks/>
            </p:cNvGrpSpPr>
            <p:nvPr/>
          </p:nvGrpSpPr>
          <p:grpSpPr bwMode="auto">
            <a:xfrm>
              <a:off x="533400" y="1295400"/>
              <a:ext cx="8153400" cy="1295400"/>
              <a:chOff x="0" y="14507"/>
              <a:chExt cx="8077200" cy="1099914"/>
            </a:xfrm>
            <a:grpFill/>
          </p:grpSpPr>
          <p:sp>
            <p:nvSpPr>
              <p:cNvPr id="11" name="Rounded Rectangle 10"/>
              <p:cNvSpPr/>
              <p:nvPr/>
            </p:nvSpPr>
            <p:spPr>
              <a:xfrm>
                <a:off x="0" y="14507"/>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725212" y="14507"/>
                <a:ext cx="6351988"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ts val="3300"/>
                  </a:lnSpc>
                  <a:spcAft>
                    <a:spcPct val="35000"/>
                  </a:spcAft>
                  <a:defRPr/>
                </a:pPr>
                <a:r>
                  <a:rPr lang="en-US" sz="2400" b="1" dirty="0" err="1">
                    <a:solidFill>
                      <a:schemeClr val="tx1"/>
                    </a:solidFill>
                    <a:latin typeface="Tahoma" pitchFamily="34" charset="0"/>
                    <a:cs typeface="Tahoma" pitchFamily="34" charset="0"/>
                  </a:rPr>
                  <a:t>Tầm</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quan</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trọng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của</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việc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tuân</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thủ</a:t>
                </a:r>
                <a:r>
                  <a:rPr lang="en-US" sz="2400" b="1" dirty="0">
                    <a:solidFill>
                      <a:schemeClr val="tx1"/>
                    </a:solidFill>
                    <a:latin typeface="Tahoma" pitchFamily="34" charset="0"/>
                    <a:cs typeface="Tahoma" pitchFamily="34" charset="0"/>
                  </a:rPr>
                  <a:t/>
                </a:r>
                <a:br>
                  <a:rPr lang="en-US" sz="2400" b="1" dirty="0">
                    <a:solidFill>
                      <a:schemeClr val="tx1"/>
                    </a:solidFill>
                    <a:latin typeface="Tahoma" pitchFamily="34" charset="0"/>
                    <a:cs typeface="Tahoma" pitchFamily="34" charset="0"/>
                  </a:rPr>
                </a:br>
                <a:r>
                  <a:rPr lang="en-US" sz="2400" b="1" dirty="0" err="1">
                    <a:solidFill>
                      <a:schemeClr val="tx1"/>
                    </a:solidFill>
                    <a:latin typeface="Tahoma" pitchFamily="34" charset="0"/>
                    <a:cs typeface="Tahoma" pitchFamily="34" charset="0"/>
                  </a:rPr>
                  <a:t>các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quy</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tắc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giao</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thông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đường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p:txBody>
          </p:sp>
        </p:grpSp>
        <p:sp>
          <p:nvSpPr>
            <p:cNvPr id="13" name="7-Point Star 12"/>
            <p:cNvSpPr/>
            <p:nvPr/>
          </p:nvSpPr>
          <p:spPr>
            <a:xfrm>
              <a:off x="609600" y="1447800"/>
              <a:ext cx="1447800" cy="1066800"/>
            </a:xfrm>
            <a:prstGeom prst="star7">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1</a:t>
              </a:r>
            </a:p>
          </p:txBody>
        </p:sp>
      </p:grpSp>
      <p:sp>
        <p:nvSpPr>
          <p:cNvPr id="31748"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8679" name="Rectangle 14"/>
          <p:cNvSpPr>
            <a:spLocks noChangeArrowheads="1"/>
          </p:cNvSpPr>
          <p:nvPr/>
        </p:nvSpPr>
        <p:spPr bwMode="auto">
          <a:xfrm>
            <a:off x="990600" y="2911475"/>
            <a:ext cx="7467600" cy="2308225"/>
          </a:xfrm>
          <a:prstGeom prst="rect">
            <a:avLst/>
          </a:prstGeom>
          <a:noFill/>
          <a:ln w="9525">
            <a:noFill/>
            <a:miter lim="800000"/>
            <a:headEnd/>
            <a:tailEnd/>
          </a:ln>
        </p:spPr>
        <p:txBody>
          <a:bodyPr>
            <a:spAutoFit/>
          </a:bodyPr>
          <a:lstStyle/>
          <a:p>
            <a:pPr marL="342900" indent="-342900" eaLnBrk="1" hangingPunct="1">
              <a:buFontTx/>
              <a:buAutoNum type="arabicPeriod"/>
            </a:pPr>
            <a:r>
              <a:rPr lang="en-US" altLang="en-US" sz="2400" b="1">
                <a:solidFill>
                  <a:srgbClr val="000000"/>
                </a:solidFill>
                <a:latin typeface="Tahoma" pitchFamily="34" charset="0"/>
                <a:cs typeface="Tahoma" pitchFamily="34" charset="0"/>
              </a:rPr>
              <a:t>Tình hình trật tự an toàn giao thông đường bộ ở nước ta hiện nay</a:t>
            </a:r>
          </a:p>
          <a:p>
            <a:pPr marL="342900" indent="-342900" eaLnBrk="1" hangingPunct="1">
              <a:lnSpc>
                <a:spcPct val="200000"/>
              </a:lnSpc>
              <a:buFontTx/>
              <a:buAutoNum type="arabicPeriod"/>
            </a:pPr>
            <a:r>
              <a:rPr lang="en-US" altLang="en-US" sz="2400" b="1">
                <a:solidFill>
                  <a:srgbClr val="000000"/>
                </a:solidFill>
                <a:latin typeface="Tahoma" pitchFamily="34" charset="0"/>
                <a:cs typeface="Tahoma" pitchFamily="34" charset="0"/>
              </a:rPr>
              <a:t>Các quy tắc giao thông đường bộ cơ bản</a:t>
            </a:r>
          </a:p>
          <a:p>
            <a:pPr marL="342900" indent="-342900" eaLnBrk="1" hangingPunct="1">
              <a:lnSpc>
                <a:spcPct val="200000"/>
              </a:lnSpc>
              <a:buFontTx/>
              <a:buAutoNum type="arabicPeriod"/>
            </a:pPr>
            <a:r>
              <a:rPr lang="en-US" altLang="en-US" sz="2400" b="1">
                <a:solidFill>
                  <a:srgbClr val="000000"/>
                </a:solidFill>
                <a:latin typeface="Tahoma" pitchFamily="34" charset="0"/>
                <a:cs typeface="Tahoma" pitchFamily="34" charset="0"/>
              </a:rPr>
              <a:t> Luyện tập tình huống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679">
                                            <p:txEl>
                                              <p:pRg st="0" end="0"/>
                                            </p:txEl>
                                          </p:spTgt>
                                        </p:tgtEl>
                                        <p:attrNameLst>
                                          <p:attrName>style.visibility</p:attrName>
                                        </p:attrNameLst>
                                      </p:cBhvr>
                                      <p:to>
                                        <p:strVal val="visible"/>
                                      </p:to>
                                    </p:set>
                                    <p:animEffect transition="in" filter="fade">
                                      <p:cBhvr>
                                        <p:cTn id="13" dur="2000"/>
                                        <p:tgtEl>
                                          <p:spTgt spid="2867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9">
                                            <p:txEl>
                                              <p:pRg st="1" end="1"/>
                                            </p:txEl>
                                          </p:spTgt>
                                        </p:tgtEl>
                                        <p:attrNameLst>
                                          <p:attrName>style.visibility</p:attrName>
                                        </p:attrNameLst>
                                      </p:cBhvr>
                                      <p:to>
                                        <p:strVal val="visible"/>
                                      </p:to>
                                    </p:set>
                                    <p:animEffect transition="in" filter="fade">
                                      <p:cBhvr>
                                        <p:cTn id="16" dur="2000"/>
                                        <p:tgtEl>
                                          <p:spTgt spid="28679">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679">
                                            <p:txEl>
                                              <p:pRg st="2" end="2"/>
                                            </p:txEl>
                                          </p:spTgt>
                                        </p:tgtEl>
                                        <p:attrNameLst>
                                          <p:attrName>style.visibility</p:attrName>
                                        </p:attrNameLst>
                                      </p:cBhvr>
                                      <p:to>
                                        <p:strVal val="visible"/>
                                      </p:to>
                                    </p:set>
                                    <p:animEffect transition="in" filter="fade">
                                      <p:cBhvr>
                                        <p:cTn id="19" dur="2000"/>
                                        <p:tgtEl>
                                          <p:spTgt spid="286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114800" y="1311275"/>
            <a:ext cx="4724400" cy="990600"/>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20000"/>
              </a:lnSpc>
            </a:pPr>
            <a:r>
              <a:rPr lang="en-US" altLang="en-US">
                <a:latin typeface="Tahoma" pitchFamily="34" charset="0"/>
                <a:cs typeface="Tahoma" pitchFamily="34" charset="0"/>
              </a:rPr>
              <a:t>   Hình chữ nhật hoặc hình vuông, nền xanh</a:t>
            </a:r>
          </a:p>
          <a:p>
            <a:pPr eaLnBrk="1" hangingPunct="1">
              <a:lnSpc>
                <a:spcPct val="120000"/>
              </a:lnSpc>
            </a:pPr>
            <a:r>
              <a:rPr lang="en-US" altLang="en-US">
                <a:latin typeface="Tahoma" pitchFamily="34" charset="0"/>
                <a:cs typeface="Tahoma" pitchFamily="34" charset="0"/>
              </a:rPr>
              <a:t>   lam</a:t>
            </a:r>
          </a:p>
        </p:txBody>
      </p:sp>
      <p:sp>
        <p:nvSpPr>
          <p:cNvPr id="82947" name="Rectangle 11"/>
          <p:cNvSpPr>
            <a:spLocks noChangeArrowheads="1"/>
          </p:cNvSpPr>
          <p:nvPr/>
        </p:nvSpPr>
        <p:spPr bwMode="auto">
          <a:xfrm>
            <a:off x="4114800" y="2454275"/>
            <a:ext cx="4724400" cy="1127125"/>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Nội dung biển:</a:t>
            </a:r>
            <a:r>
              <a:rPr lang="en-US" altLang="en-US" b="1" u="sng">
                <a:solidFill>
                  <a:srgbClr val="FF0000"/>
                </a:solidFill>
                <a:latin typeface="Tahoma" pitchFamily="34" charset="0"/>
                <a:cs typeface="Tahoma" pitchFamily="34" charset="0"/>
              </a:rPr>
              <a:t> </a:t>
            </a:r>
            <a:r>
              <a:rPr lang="en-US" altLang="en-US">
                <a:latin typeface="Tahoma" pitchFamily="34" charset="0"/>
                <a:cs typeface="Tahoma" pitchFamily="34" charset="0"/>
              </a:rPr>
              <a:t>Báo cho người đi đường biết những định hướng cần thiết hoặc những thông tin có ích khác trong hành trình</a:t>
            </a:r>
          </a:p>
        </p:txBody>
      </p:sp>
      <p:sp>
        <p:nvSpPr>
          <p:cNvPr id="3" name="TextBox 12"/>
          <p:cNvSpPr txBox="1">
            <a:spLocks noChangeArrowheads="1"/>
          </p:cNvSpPr>
          <p:nvPr/>
        </p:nvSpPr>
        <p:spPr bwMode="auto">
          <a:xfrm>
            <a:off x="4114800" y="3810000"/>
            <a:ext cx="4724400" cy="2613025"/>
          </a:xfrm>
          <a:prstGeom prst="rect">
            <a:avLst/>
          </a:prstGeom>
          <a:noFill/>
          <a:ln w="9525">
            <a:solidFill>
              <a:srgbClr val="FF0000"/>
            </a:solidFill>
            <a:miter lim="800000"/>
            <a:headEnd/>
            <a:tailEnd/>
          </a:ln>
        </p:spPr>
        <p:txBody>
          <a:bodyPr>
            <a:spAutoFit/>
          </a:bodyPr>
          <a:lstStyle/>
          <a:p>
            <a:pPr eaLnBrk="1" hangingPunct="1">
              <a:lnSpc>
                <a:spcPct val="130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30000"/>
              </a:lnSpc>
              <a:buFontTx/>
              <a:buChar char="-"/>
            </a:pPr>
            <a:r>
              <a:rPr lang="en-US" altLang="en-US">
                <a:latin typeface="Tahoma" pitchFamily="34" charset="0"/>
                <a:cs typeface="Tahoma" pitchFamily="34" charset="0"/>
              </a:rPr>
              <a:t> Dựa vào đặc điểm nhận biết ở trên để nhớ loại biển là biển báo chỉ dẫn</a:t>
            </a:r>
          </a:p>
          <a:p>
            <a:pPr eaLnBrk="1" hangingPunct="1">
              <a:lnSpc>
                <a:spcPct val="130000"/>
              </a:lnSpc>
              <a:buFontTx/>
              <a:buChar char="-"/>
            </a:pPr>
            <a:r>
              <a:rPr lang="en-US" altLang="en-US">
                <a:latin typeface="Tahoma" pitchFamily="34" charset="0"/>
                <a:cs typeface="Tahoma" pitchFamily="34" charset="0"/>
              </a:rPr>
              <a:t> Dựa vào hình vẽ bên trong để đoán và nhớ nội dung biển báo: Ví dụ hình vẽ bên trong là hình người đi bộ sang ngang thì biển là chỉ dẫn đường người đi bộ sang ngang </a:t>
            </a:r>
          </a:p>
        </p:txBody>
      </p:sp>
      <p:sp>
        <p:nvSpPr>
          <p:cNvPr id="94213" name="Slide Number Placeholder 18"/>
          <p:cNvSpPr>
            <a:spLocks noGrp="1"/>
          </p:cNvSpPr>
          <p:nvPr>
            <p:ph type="sldNum" sz="quarter" idx="12"/>
          </p:nvPr>
        </p:nvSpPr>
        <p:spPr bwMode="auto">
          <a:xfrm>
            <a:off x="6477000" y="6356350"/>
            <a:ext cx="2133600" cy="365125"/>
          </a:xfrm>
          <a:noFill/>
          <a:ln>
            <a:miter lim="800000"/>
            <a:headEnd/>
            <a:tailEnd/>
          </a:ln>
        </p:spPr>
        <p:txBody>
          <a:bodyPr/>
          <a:lstStyle/>
          <a:p>
            <a:fld id="{B30BE6AE-3F9A-4C87-9FEB-0FC7547C429F}" type="slidenum">
              <a:rPr lang="en-US" altLang="en-US"/>
              <a:pPr/>
              <a:t>40</a:t>
            </a:fld>
            <a:endParaRPr lang="en-US" altLang="en-US"/>
          </a:p>
        </p:txBody>
      </p:sp>
      <p:grpSp>
        <p:nvGrpSpPr>
          <p:cNvPr id="4" name="Group 20"/>
          <p:cNvGrpSpPr>
            <a:grpSpLocks/>
          </p:cNvGrpSpPr>
          <p:nvPr/>
        </p:nvGrpSpPr>
        <p:grpSpPr bwMode="auto">
          <a:xfrm>
            <a:off x="0" y="838200"/>
            <a:ext cx="4495800" cy="5867400"/>
            <a:chOff x="0" y="838199"/>
            <a:chExt cx="4495800" cy="5867401"/>
          </a:xfrm>
        </p:grpSpPr>
        <p:sp>
          <p:nvSpPr>
            <p:cNvPr id="94217" name="Rectangle 10"/>
            <p:cNvSpPr>
              <a:spLocks noChangeArrowheads="1"/>
            </p:cNvSpPr>
            <p:nvPr/>
          </p:nvSpPr>
          <p:spPr bwMode="auto">
            <a:xfrm>
              <a:off x="381000" y="838199"/>
              <a:ext cx="3200400" cy="387927"/>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chỉ dẫn</a:t>
              </a:r>
            </a:p>
          </p:txBody>
        </p:sp>
        <p:pic>
          <p:nvPicPr>
            <p:cNvPr id="94218" name="Picture 2"/>
            <p:cNvPicPr>
              <a:picLocks noChangeAspect="1" noChangeArrowheads="1"/>
            </p:cNvPicPr>
            <p:nvPr/>
          </p:nvPicPr>
          <p:blipFill>
            <a:blip r:embed="rId3" cstate="print"/>
            <a:srcRect l="38103" t="65054" r="50243" b="19331"/>
            <a:stretch>
              <a:fillRect/>
            </a:stretch>
          </p:blipFill>
          <p:spPr bwMode="auto">
            <a:xfrm>
              <a:off x="198438" y="1444625"/>
              <a:ext cx="1871749" cy="1567873"/>
            </a:xfrm>
            <a:prstGeom prst="rect">
              <a:avLst/>
            </a:prstGeom>
            <a:noFill/>
            <a:ln w="9525">
              <a:noFill/>
              <a:miter lim="800000"/>
              <a:headEnd/>
              <a:tailEnd/>
            </a:ln>
          </p:spPr>
        </p:pic>
        <p:sp>
          <p:nvSpPr>
            <p:cNvPr id="94219" name="TextBox 19"/>
            <p:cNvSpPr txBox="1">
              <a:spLocks noChangeArrowheads="1"/>
            </p:cNvSpPr>
            <p:nvPr/>
          </p:nvSpPr>
          <p:spPr bwMode="auto">
            <a:xfrm>
              <a:off x="304800" y="2736850"/>
              <a:ext cx="1752600" cy="3135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ưu tiên</a:t>
              </a:r>
            </a:p>
          </p:txBody>
        </p:sp>
        <p:sp>
          <p:nvSpPr>
            <p:cNvPr id="94220" name="TextBox 20"/>
            <p:cNvSpPr txBox="1">
              <a:spLocks noChangeArrowheads="1"/>
            </p:cNvSpPr>
            <p:nvPr/>
          </p:nvSpPr>
          <p:spPr bwMode="auto">
            <a:xfrm>
              <a:off x="2057400" y="2740025"/>
              <a:ext cx="1752600" cy="3135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một chiều</a:t>
              </a:r>
            </a:p>
          </p:txBody>
        </p:sp>
        <p:sp>
          <p:nvSpPr>
            <p:cNvPr id="94221" name="TextBox 21"/>
            <p:cNvSpPr txBox="1">
              <a:spLocks noChangeArrowheads="1"/>
            </p:cNvSpPr>
            <p:nvPr/>
          </p:nvSpPr>
          <p:spPr bwMode="auto">
            <a:xfrm>
              <a:off x="152400" y="4492625"/>
              <a:ext cx="1752600" cy="3135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Chỗ quay xe</a:t>
              </a:r>
            </a:p>
          </p:txBody>
        </p:sp>
        <p:sp>
          <p:nvSpPr>
            <p:cNvPr id="94222" name="TextBox 22"/>
            <p:cNvSpPr txBox="1">
              <a:spLocks noChangeArrowheads="1"/>
            </p:cNvSpPr>
            <p:nvPr/>
          </p:nvSpPr>
          <p:spPr bwMode="auto">
            <a:xfrm>
              <a:off x="1981200" y="4492625"/>
              <a:ext cx="1981200" cy="3135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Chỉ hướng đường</a:t>
              </a:r>
            </a:p>
          </p:txBody>
        </p:sp>
        <p:sp>
          <p:nvSpPr>
            <p:cNvPr id="94223" name="TextBox 23"/>
            <p:cNvSpPr txBox="1">
              <a:spLocks noChangeArrowheads="1"/>
            </p:cNvSpPr>
            <p:nvPr/>
          </p:nvSpPr>
          <p:spPr bwMode="auto">
            <a:xfrm>
              <a:off x="1752600" y="6172200"/>
              <a:ext cx="2743200" cy="53340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a:t>
              </a:r>
            </a:p>
            <a:p>
              <a:pPr algn="ctr" eaLnBrk="1" hangingPunct="1"/>
              <a:r>
                <a:rPr lang="en-US" altLang="en-US" sz="1400" b="1">
                  <a:latin typeface="Tahoma" pitchFamily="34" charset="0"/>
                  <a:cs typeface="Tahoma" pitchFamily="34" charset="0"/>
                </a:rPr>
                <a:t> sang ngang</a:t>
              </a:r>
            </a:p>
          </p:txBody>
        </p:sp>
        <p:sp>
          <p:nvSpPr>
            <p:cNvPr id="94224" name="TextBox 24"/>
            <p:cNvSpPr txBox="1">
              <a:spLocks noChangeArrowheads="1"/>
            </p:cNvSpPr>
            <p:nvPr/>
          </p:nvSpPr>
          <p:spPr bwMode="auto">
            <a:xfrm>
              <a:off x="0" y="6172200"/>
              <a:ext cx="2209800" cy="53340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Cầu vượt qua đường cho người đi bộ</a:t>
              </a:r>
            </a:p>
          </p:txBody>
        </p:sp>
        <p:pic>
          <p:nvPicPr>
            <p:cNvPr id="20" name="Picture 36"/>
            <p:cNvPicPr>
              <a:picLocks noChangeAspect="1" noChangeArrowheads="1"/>
            </p:cNvPicPr>
            <p:nvPr/>
          </p:nvPicPr>
          <p:blipFill>
            <a:blip r:embed="rId4" cstate="print"/>
            <a:srcRect/>
            <a:stretch>
              <a:fillRect/>
            </a:stretch>
          </p:blipFill>
          <p:spPr bwMode="auto">
            <a:xfrm>
              <a:off x="2362200" y="1520824"/>
              <a:ext cx="1163638" cy="11636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3"/>
            <p:cNvPicPr>
              <a:picLocks noChangeAspect="1" noChangeArrowheads="1"/>
            </p:cNvPicPr>
            <p:nvPr/>
          </p:nvPicPr>
          <p:blipFill>
            <a:blip r:embed="rId5" cstate="print"/>
            <a:srcRect r="61290"/>
            <a:stretch>
              <a:fillRect/>
            </a:stretch>
          </p:blipFill>
          <p:spPr bwMode="auto">
            <a:xfrm>
              <a:off x="2362200" y="4953000"/>
              <a:ext cx="1174750" cy="11636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 name="Picture 33"/>
            <p:cNvPicPr>
              <a:picLocks noChangeAspect="1" noChangeArrowheads="1"/>
            </p:cNvPicPr>
            <p:nvPr/>
          </p:nvPicPr>
          <p:blipFill>
            <a:blip r:embed="rId6" cstate="print"/>
            <a:srcRect/>
            <a:stretch>
              <a:fillRect/>
            </a:stretch>
          </p:blipFill>
          <p:spPr bwMode="auto">
            <a:xfrm>
              <a:off x="2197100" y="3273424"/>
              <a:ext cx="1550988" cy="12033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6" name="Picture 34"/>
            <p:cNvPicPr>
              <a:picLocks noChangeAspect="1" noChangeArrowheads="1"/>
            </p:cNvPicPr>
            <p:nvPr/>
          </p:nvPicPr>
          <p:blipFill>
            <a:blip r:embed="rId7" cstate="print"/>
            <a:srcRect/>
            <a:stretch>
              <a:fillRect/>
            </a:stretch>
          </p:blipFill>
          <p:spPr bwMode="auto">
            <a:xfrm>
              <a:off x="393700" y="3251199"/>
              <a:ext cx="1216025" cy="12636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7" name="Picture 35"/>
            <p:cNvPicPr>
              <a:picLocks noChangeAspect="1" noChangeArrowheads="1"/>
            </p:cNvPicPr>
            <p:nvPr/>
          </p:nvPicPr>
          <p:blipFill>
            <a:blip r:embed="rId8" cstate="print"/>
            <a:srcRect/>
            <a:stretch>
              <a:fillRect/>
            </a:stretch>
          </p:blipFill>
          <p:spPr bwMode="auto">
            <a:xfrm>
              <a:off x="381000" y="4953000"/>
              <a:ext cx="1241425" cy="1176338"/>
            </a:xfrm>
            <a:prstGeom prst="rect">
              <a:avLst/>
            </a:prstGeom>
            <a:noFill/>
            <a:ln w="9525">
              <a:noFill/>
              <a:miter lim="800000"/>
              <a:headEnd/>
              <a:tailEnd/>
            </a:ln>
            <a:effectLst>
              <a:prstShdw prst="shdw17" dist="17961" dir="2700000">
                <a:schemeClr val="accent1">
                  <a:gamma/>
                  <a:shade val="60000"/>
                  <a:invGamma/>
                </a:schemeClr>
              </a:prstShdw>
            </a:effectLst>
          </p:spPr>
        </p:pic>
      </p:grpSp>
      <p:sp>
        <p:nvSpPr>
          <p:cNvPr id="64531" name="Text Box 2"/>
          <p:cNvSpPr txBox="1">
            <a:spLocks noChangeArrowheads="1"/>
          </p:cNvSpPr>
          <p:nvPr/>
        </p:nvSpPr>
        <p:spPr bwMode="auto">
          <a:xfrm>
            <a:off x="4343400" y="8191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chỉ dẫn:</a:t>
            </a:r>
            <a:endParaRPr lang="en-US" altLang="en-US" sz="2000">
              <a:latin typeface="Tahoma" pitchFamily="34" charset="0"/>
              <a:cs typeface="Tahoma" pitchFamily="34" charset="0"/>
            </a:endParaRPr>
          </a:p>
        </p:txBody>
      </p:sp>
      <p:sp>
        <p:nvSpPr>
          <p:cNvPr id="94216" name="Rectangle 21"/>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531">
                                            <p:txEl>
                                              <p:pRg st="0" end="0"/>
                                            </p:txEl>
                                          </p:spTgt>
                                        </p:tgtEl>
                                        <p:attrNameLst>
                                          <p:attrName>style.visibility</p:attrName>
                                        </p:attrNameLst>
                                      </p:cBhvr>
                                      <p:to>
                                        <p:strVal val="visible"/>
                                      </p:to>
                                    </p:set>
                                    <p:anim calcmode="lin" valueType="num">
                                      <p:cBhvr additive="base">
                                        <p:cTn id="12" dur="500" fill="hold"/>
                                        <p:tgtEl>
                                          <p:spTgt spid="64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4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additive="base">
                                        <p:cTn id="16"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2947">
                                            <p:bg/>
                                          </p:spTgt>
                                        </p:tgtEl>
                                        <p:attrNameLst>
                                          <p:attrName>style.visibility</p:attrName>
                                        </p:attrNameLst>
                                      </p:cBhvr>
                                      <p:to>
                                        <p:strVal val="visible"/>
                                      </p:to>
                                    </p:set>
                                    <p:anim calcmode="lin" valueType="num">
                                      <p:cBhvr additive="base">
                                        <p:cTn id="34" dur="500" fill="hold"/>
                                        <p:tgtEl>
                                          <p:spTgt spid="82947">
                                            <p:bg/>
                                          </p:spTgt>
                                        </p:tgtEl>
                                        <p:attrNameLst>
                                          <p:attrName>ppt_x</p:attrName>
                                        </p:attrNameLst>
                                      </p:cBhvr>
                                      <p:tavLst>
                                        <p:tav tm="0">
                                          <p:val>
                                            <p:strVal val="#ppt_x"/>
                                          </p:val>
                                        </p:tav>
                                        <p:tav tm="100000">
                                          <p:val>
                                            <p:strVal val="#ppt_x"/>
                                          </p:val>
                                        </p:tav>
                                      </p:tavLst>
                                    </p:anim>
                                    <p:anim calcmode="lin" valueType="num">
                                      <p:cBhvr additive="base">
                                        <p:cTn id="35" dur="500" fill="hold"/>
                                        <p:tgtEl>
                                          <p:spTgt spid="82947">
                                            <p:bg/>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2947">
                                            <p:txEl>
                                              <p:pRg st="0" end="0"/>
                                            </p:txEl>
                                          </p:spTgt>
                                        </p:tgtEl>
                                        <p:attrNameLst>
                                          <p:attrName>style.visibility</p:attrName>
                                        </p:attrNameLst>
                                      </p:cBhvr>
                                      <p:to>
                                        <p:strVal val="visible"/>
                                      </p:to>
                                    </p:set>
                                    <p:anim calcmode="lin" valueType="num">
                                      <p:cBhvr additive="base">
                                        <p:cTn id="38"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bg/>
                                          </p:spTgt>
                                        </p:tgtEl>
                                        <p:attrNameLst>
                                          <p:attrName>style.visibility</p:attrName>
                                        </p:attrNameLst>
                                      </p:cBhvr>
                                      <p:to>
                                        <p:strVal val="visible"/>
                                      </p:to>
                                    </p:set>
                                    <p:anim calcmode="lin" valueType="num">
                                      <p:cBhvr additive="base">
                                        <p:cTn id="4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3">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 calcmode="lin" valueType="num">
                                      <p:cBhvr additive="base">
                                        <p:cTn id="4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 calcmode="lin" valueType="num">
                                      <p:cBhvr additive="base">
                                        <p:cTn id="5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 calcmode="lin" valueType="num">
                                      <p:cBhvr additive="base">
                                        <p:cTn id="5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2947" grpId="0" build="allAtOnce" animBg="1"/>
      <p:bldP spid="3" grpId="0" build="allAtOnce" animBg="1"/>
      <p:bldP spid="64531"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3" cstate="print"/>
          <a:srcRect l="57813" t="26042" r="29688" b="47916"/>
          <a:stretch>
            <a:fillRect/>
          </a:stretch>
        </p:blipFill>
        <p:spPr bwMode="auto">
          <a:xfrm>
            <a:off x="6400800" y="2209800"/>
            <a:ext cx="2438400" cy="3810000"/>
          </a:xfrm>
          <a:prstGeom prst="rect">
            <a:avLst/>
          </a:prstGeom>
          <a:noFill/>
          <a:ln w="9525">
            <a:noFill/>
            <a:miter lim="800000"/>
            <a:headEnd/>
            <a:tailEnd/>
          </a:ln>
        </p:spPr>
      </p:pic>
      <p:sp>
        <p:nvSpPr>
          <p:cNvPr id="3" name="Rounded Rectangular Callout 2"/>
          <p:cNvSpPr/>
          <p:nvPr/>
        </p:nvSpPr>
        <p:spPr>
          <a:xfrm>
            <a:off x="762000" y="1600200"/>
            <a:ext cx="5867400" cy="1447800"/>
          </a:xfrm>
          <a:prstGeom prst="wedgeRoundRectCallout">
            <a:avLst>
              <a:gd name="adj1" fmla="val 45705"/>
              <a:gd name="adj2" fmla="val 75808"/>
              <a:gd name="adj3" fmla="val 16667"/>
            </a:avLst>
          </a:prstGeom>
          <a:solidFill>
            <a:srgbClr val="92D050"/>
          </a:solidFill>
          <a:ln w="25400">
            <a:noFill/>
            <a:miter lim="800000"/>
            <a:headEnd/>
            <a:tailEnd/>
          </a:ln>
        </p:spPr>
        <p:txBody>
          <a:bodyPr anchor="ctr"/>
          <a:lstStyle/>
          <a:p>
            <a:pPr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Hệ</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thống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hiệu</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đường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bộ</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có</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vai</a:t>
            </a:r>
            <a:endParaRPr lang="en-US" sz="2400" b="1" i="1" dirty="0">
              <a:solidFill>
                <a:schemeClr val="tx1">
                  <a:lumMod val="95000"/>
                  <a:lumOff val="5000"/>
                </a:schemeClr>
              </a:solidFill>
              <a:latin typeface="Calibri" pitchFamily="34" charset="0"/>
            </a:endParaRPr>
          </a:p>
          <a:p>
            <a:pPr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quan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trọng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như</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a:t>
            </a:r>
          </a:p>
        </p:txBody>
      </p:sp>
      <p:sp>
        <p:nvSpPr>
          <p:cNvPr id="96260" name="Slide Number Placeholder 3"/>
          <p:cNvSpPr>
            <a:spLocks noGrp="1"/>
          </p:cNvSpPr>
          <p:nvPr>
            <p:ph type="sldNum" sz="quarter" idx="12"/>
          </p:nvPr>
        </p:nvSpPr>
        <p:spPr bwMode="auto">
          <a:noFill/>
          <a:ln>
            <a:miter lim="800000"/>
            <a:headEnd/>
            <a:tailEnd/>
          </a:ln>
        </p:spPr>
        <p:txBody>
          <a:bodyPr/>
          <a:lstStyle/>
          <a:p>
            <a:fld id="{849194A2-DD57-4CA4-A079-278542C9A7BD}" type="slidenum">
              <a:rPr lang="en-US" altLang="en-US"/>
              <a:pPr/>
              <a:t>41</a:t>
            </a:fld>
            <a:endParaRPr lang="en-US" altLang="en-US"/>
          </a:p>
        </p:txBody>
      </p:sp>
      <p:sp>
        <p:nvSpPr>
          <p:cNvPr id="6" name="Rounded Rectangle 5"/>
          <p:cNvSpPr/>
          <p:nvPr/>
        </p:nvSpPr>
        <p:spPr>
          <a:xfrm>
            <a:off x="6858000" y="1981200"/>
            <a:ext cx="4572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262"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Vai trò của hệ thống biển báo hiệu đường bộ</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Vai trò của hệ thống biển báo hiệu đường bộ</a:t>
            </a:r>
          </a:p>
        </p:txBody>
      </p:sp>
      <p:sp>
        <p:nvSpPr>
          <p:cNvPr id="13" name="TextBox 12"/>
          <p:cNvSpPr txBox="1">
            <a:spLocks noChangeArrowheads="1"/>
          </p:cNvSpPr>
          <p:nvPr/>
        </p:nvSpPr>
        <p:spPr bwMode="auto">
          <a:xfrm>
            <a:off x="457200" y="1295400"/>
            <a:ext cx="8153400" cy="2400300"/>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lnSpc>
                <a:spcPct val="150000"/>
              </a:lnSpc>
              <a:defRPr/>
            </a:pPr>
            <a:r>
              <a:rPr lang="en-US" sz="2000" b="1" i="1" dirty="0">
                <a:solidFill>
                  <a:schemeClr val="tx1">
                    <a:lumMod val="95000"/>
                    <a:lumOff val="5000"/>
                  </a:schemeClr>
                </a:solidFill>
                <a:latin typeface="Tahoma" pitchFamily="34" charset="0"/>
                <a:cs typeface="Tahoma" pitchFamily="34" charset="0"/>
              </a:rPr>
              <a:t>   </a:t>
            </a:r>
          </a:p>
          <a:p>
            <a:pPr marL="342900" indent="-342900" eaLnBrk="1" hangingPunct="1">
              <a:lnSpc>
                <a:spcPct val="150000"/>
              </a:lnSpc>
              <a:buFontTx/>
              <a:buChar char="-"/>
              <a:defRPr/>
            </a:pPr>
            <a:r>
              <a:rPr lang="en-US" sz="2000" b="1" i="1" dirty="0" err="1" smtClean="0">
                <a:solidFill>
                  <a:schemeClr val="tx1">
                    <a:lumMod val="95000"/>
                    <a:lumOff val="5000"/>
                  </a:schemeClr>
                </a:solidFill>
                <a:latin typeface="Tahoma" pitchFamily="34" charset="0"/>
                <a:cs typeface="Tahoma" pitchFamily="34" charset="0"/>
              </a:rPr>
              <a:t>Điều</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gì</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có</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thể</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xảy</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ra</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nếu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chúng</a:t>
            </a:r>
            <a:r>
              <a:rPr lang="en-US" sz="2000" b="1" i="1" dirty="0">
                <a:solidFill>
                  <a:schemeClr val="tx1">
                    <a:lumMod val="95000"/>
                    <a:lumOff val="5000"/>
                  </a:schemeClr>
                </a:solidFill>
                <a:latin typeface="Tahoma" pitchFamily="34" charset="0"/>
                <a:cs typeface="Tahoma" pitchFamily="34" charset="0"/>
              </a:rPr>
              <a:t> ta </a:t>
            </a:r>
            <a:r>
              <a:rPr lang="en-US" sz="2000" b="1" i="1" dirty="0" err="1">
                <a:solidFill>
                  <a:schemeClr val="tx1">
                    <a:lumMod val="95000"/>
                    <a:lumOff val="5000"/>
                  </a:schemeClr>
                </a:solidFill>
                <a:latin typeface="Tahoma" pitchFamily="34" charset="0"/>
                <a:cs typeface="Tahoma" pitchFamily="34" charset="0"/>
              </a:rPr>
              <a:t>không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chấp</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hành</a:t>
            </a:r>
            <a:r>
              <a:rPr lang="en-US" sz="2000" b="1" i="1" dirty="0">
                <a:solidFill>
                  <a:schemeClr val="tx1">
                    <a:lumMod val="95000"/>
                    <a:lumOff val="5000"/>
                  </a:schemeClr>
                </a:solidFill>
                <a:latin typeface="Tahoma" pitchFamily="34" charset="0"/>
                <a:cs typeface="Tahoma" pitchFamily="34" charset="0"/>
              </a:rPr>
              <a:t> </a:t>
            </a:r>
            <a:r>
              <a:rPr lang="en-US" sz="2000" b="1" i="1" dirty="0" err="1" smtClean="0">
                <a:solidFill>
                  <a:schemeClr val="tx1">
                    <a:lumMod val="95000"/>
                    <a:lumOff val="5000"/>
                  </a:schemeClr>
                </a:solidFill>
                <a:latin typeface="Tahoma" pitchFamily="34" charset="0"/>
                <a:cs typeface="Tahoma" pitchFamily="34" charset="0"/>
              </a:rPr>
              <a:t>theo</a:t>
            </a:r>
            <a:endParaRPr lang="en-US" sz="2000" b="1" i="1" dirty="0">
              <a:solidFill>
                <a:schemeClr val="tx1">
                  <a:lumMod val="95000"/>
                  <a:lumOff val="5000"/>
                </a:schemeClr>
              </a:solidFill>
              <a:latin typeface="Tahoma" pitchFamily="34" charset="0"/>
              <a:cs typeface="Tahoma" pitchFamily="34" charset="0"/>
            </a:endParaRPr>
          </a:p>
          <a:p>
            <a:pPr eaLnBrk="1" hangingPunct="1">
              <a:lnSpc>
                <a:spcPct val="150000"/>
              </a:lnSpc>
              <a:defRPr/>
            </a:pPr>
            <a:r>
              <a:rPr lang="en-US" sz="2000" b="1" i="1" dirty="0" err="1" smtClean="0">
                <a:solidFill>
                  <a:schemeClr val="tx1">
                    <a:lumMod val="95000"/>
                    <a:lumOff val="5000"/>
                  </a:schemeClr>
                </a:solidFill>
                <a:latin typeface="Tahoma" pitchFamily="34" charset="0"/>
                <a:cs typeface="Tahoma" pitchFamily="34" charset="0"/>
              </a:rPr>
              <a:t>hệ</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thống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biển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báo</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hiệu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đường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bộ</a:t>
            </a:r>
            <a:r>
              <a:rPr lang="en-US" sz="2000" b="1" i="1" dirty="0">
                <a:solidFill>
                  <a:schemeClr val="tx1">
                    <a:lumMod val="95000"/>
                    <a:lumOff val="5000"/>
                  </a:schemeClr>
                </a:solidFill>
                <a:latin typeface="Tahoma" pitchFamily="34" charset="0"/>
                <a:cs typeface="Tahoma" pitchFamily="34" charset="0"/>
              </a:rPr>
              <a:t>? Cho </a:t>
            </a:r>
            <a:r>
              <a:rPr lang="en-US" sz="2000" b="1" i="1" dirty="0" err="1">
                <a:solidFill>
                  <a:schemeClr val="tx1">
                    <a:lumMod val="95000"/>
                    <a:lumOff val="5000"/>
                  </a:schemeClr>
                </a:solidFill>
                <a:latin typeface="Tahoma" pitchFamily="34" charset="0"/>
                <a:cs typeface="Tahoma" pitchFamily="34" charset="0"/>
              </a:rPr>
              <a:t>ví</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dụ</a:t>
            </a:r>
            <a:r>
              <a:rPr lang="en-US" sz="2000" b="1" i="1" dirty="0" smtClean="0">
                <a:solidFill>
                  <a:schemeClr val="tx1">
                    <a:lumMod val="95000"/>
                    <a:lumOff val="5000"/>
                  </a:schemeClr>
                </a:solidFill>
                <a:latin typeface="Tahoma" pitchFamily="34" charset="0"/>
                <a:cs typeface="Tahoma" pitchFamily="34" charset="0"/>
              </a:rPr>
              <a:t>.</a:t>
            </a:r>
          </a:p>
          <a:p>
            <a:pPr marL="342900" indent="-342900" eaLnBrk="1" hangingPunct="1">
              <a:lnSpc>
                <a:spcPct val="150000"/>
              </a:lnSpc>
              <a:buFontTx/>
              <a:buChar char="-"/>
              <a:defRPr/>
            </a:pPr>
            <a:r>
              <a:rPr lang="en-US" sz="2000" b="1" i="1" dirty="0" err="1" smtClean="0">
                <a:solidFill>
                  <a:schemeClr val="tx1">
                    <a:lumMod val="95000"/>
                    <a:lumOff val="5000"/>
                  </a:schemeClr>
                </a:solidFill>
                <a:latin typeface="Tahoma" pitchFamily="34" charset="0"/>
                <a:cs typeface="Tahoma" pitchFamily="34" charset="0"/>
              </a:rPr>
              <a:t>Chúng</a:t>
            </a:r>
            <a:r>
              <a:rPr lang="en-US" sz="2000" b="1" i="1" dirty="0" smtClean="0">
                <a:solidFill>
                  <a:schemeClr val="tx1">
                    <a:lumMod val="95000"/>
                    <a:lumOff val="5000"/>
                  </a:schemeClr>
                </a:solidFill>
                <a:latin typeface="Tahoma" pitchFamily="34" charset="0"/>
                <a:cs typeface="Tahoma" pitchFamily="34" charset="0"/>
              </a:rPr>
              <a:t> </a:t>
            </a:r>
            <a:r>
              <a:rPr lang="en-US" sz="2000" b="1" i="1" dirty="0">
                <a:solidFill>
                  <a:schemeClr val="tx1">
                    <a:lumMod val="95000"/>
                    <a:lumOff val="5000"/>
                  </a:schemeClr>
                </a:solidFill>
                <a:latin typeface="Tahoma" pitchFamily="34" charset="0"/>
                <a:cs typeface="Tahoma" pitchFamily="34" charset="0"/>
              </a:rPr>
              <a:t>ta </a:t>
            </a:r>
            <a:r>
              <a:rPr lang="en-US" sz="2000" b="1" i="1" dirty="0" err="1">
                <a:solidFill>
                  <a:schemeClr val="tx1">
                    <a:lumMod val="95000"/>
                    <a:lumOff val="5000"/>
                  </a:schemeClr>
                </a:solidFill>
                <a:latin typeface="Tahoma" pitchFamily="34" charset="0"/>
                <a:cs typeface="Tahoma" pitchFamily="34" charset="0"/>
              </a:rPr>
              <a:t>nên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làm</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gì</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nếu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thấy</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có</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người</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không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chấp</a:t>
            </a:r>
            <a:r>
              <a:rPr lang="en-US" sz="2000" b="1" i="1" dirty="0">
                <a:solidFill>
                  <a:schemeClr val="tx1">
                    <a:lumMod val="95000"/>
                    <a:lumOff val="5000"/>
                  </a:schemeClr>
                </a:solidFill>
                <a:latin typeface="Tahoma" pitchFamily="34" charset="0"/>
                <a:cs typeface="Tahoma" pitchFamily="34" charset="0"/>
              </a:rPr>
              <a:t> </a:t>
            </a:r>
            <a:r>
              <a:rPr lang="en-US" sz="2000" b="1" i="1" dirty="0" err="1" smtClean="0">
                <a:solidFill>
                  <a:schemeClr val="tx1">
                    <a:lumMod val="95000"/>
                    <a:lumOff val="5000"/>
                  </a:schemeClr>
                </a:solidFill>
                <a:latin typeface="Tahoma" pitchFamily="34" charset="0"/>
                <a:cs typeface="Tahoma" pitchFamily="34" charset="0"/>
              </a:rPr>
              <a:t>hành</a:t>
            </a:r>
            <a:endParaRPr lang="en-US" sz="2000" b="1" i="1" dirty="0">
              <a:solidFill>
                <a:schemeClr val="tx1">
                  <a:lumMod val="95000"/>
                  <a:lumOff val="5000"/>
                </a:schemeClr>
              </a:solidFill>
              <a:latin typeface="Tahoma" pitchFamily="34" charset="0"/>
              <a:cs typeface="Tahoma" pitchFamily="34" charset="0"/>
            </a:endParaRPr>
          </a:p>
          <a:p>
            <a:pPr eaLnBrk="1" hangingPunct="1">
              <a:lnSpc>
                <a:spcPct val="150000"/>
              </a:lnSpc>
              <a:defRPr/>
            </a:pPr>
            <a:r>
              <a:rPr lang="en-US" sz="2000" b="1" i="1" dirty="0" err="1" smtClean="0">
                <a:solidFill>
                  <a:schemeClr val="tx1">
                    <a:lumMod val="95000"/>
                    <a:lumOff val="5000"/>
                  </a:schemeClr>
                </a:solidFill>
                <a:latin typeface="Tahoma" pitchFamily="34" charset="0"/>
                <a:cs typeface="Tahoma" pitchFamily="34" charset="0"/>
              </a:rPr>
              <a:t>hệ</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thống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biển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báo</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hiệu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đường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bộ</a:t>
            </a:r>
            <a:r>
              <a:rPr lang="en-US" sz="2000" b="1" i="1" dirty="0">
                <a:solidFill>
                  <a:schemeClr val="tx1">
                    <a:lumMod val="95000"/>
                    <a:lumOff val="5000"/>
                  </a:schemeClr>
                </a:solidFill>
                <a:latin typeface="Tahoma" pitchFamily="34" charset="0"/>
                <a:cs typeface="Tahoma" pitchFamily="34" charset="0"/>
              </a:rPr>
              <a:t> ?</a:t>
            </a:r>
          </a:p>
        </p:txBody>
      </p:sp>
      <p:sp>
        <p:nvSpPr>
          <p:cNvPr id="98308" name="Slide Number Placeholder 6"/>
          <p:cNvSpPr>
            <a:spLocks noGrp="1"/>
          </p:cNvSpPr>
          <p:nvPr>
            <p:ph type="sldNum" sz="quarter" idx="12"/>
          </p:nvPr>
        </p:nvSpPr>
        <p:spPr bwMode="auto">
          <a:noFill/>
          <a:ln>
            <a:miter lim="800000"/>
            <a:headEnd/>
            <a:tailEnd/>
          </a:ln>
        </p:spPr>
        <p:txBody>
          <a:bodyPr/>
          <a:lstStyle/>
          <a:p>
            <a:fld id="{D37D8FEC-02E7-49E4-A071-9629DBF360C5}" type="slidenum">
              <a:rPr lang="en-US" altLang="en-US"/>
              <a:pPr/>
              <a:t>42</a:t>
            </a:fld>
            <a:endParaRPr lang="en-US" altLang="en-US"/>
          </a:p>
        </p:txBody>
      </p:sp>
      <p:sp>
        <p:nvSpPr>
          <p:cNvPr id="5" name="Rectangle 4"/>
          <p:cNvSpPr/>
          <p:nvPr/>
        </p:nvSpPr>
        <p:spPr>
          <a:xfrm>
            <a:off x="1219200" y="10668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1) </a:t>
            </a:r>
            <a:r>
              <a:rPr lang="en-US" sz="2000" b="1" dirty="0" err="1">
                <a:solidFill>
                  <a:schemeClr val="bg1"/>
                </a:solidFill>
                <a:latin typeface="Tahoma" pitchFamily="34" charset="0"/>
                <a:cs typeface="Tahoma" pitchFamily="34" charset="0"/>
              </a:rPr>
              <a:t>Thảo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luận</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28775"/>
            <a:ext cx="7696200" cy="3324225"/>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defRPr/>
            </a:pPr>
            <a:r>
              <a:rPr lang="en-US" altLang="ja-JP" sz="2000" b="1" u="sng" dirty="0" err="1">
                <a:solidFill>
                  <a:srgbClr val="000000"/>
                </a:solidFill>
                <a:latin typeface="Tahoma" pitchFamily="34" charset="0"/>
                <a:ea typeface="MS Mincho" pitchFamily="49" charset="-128"/>
                <a:cs typeface="Tahoma" pitchFamily="34" charset="0"/>
              </a:rPr>
              <a:t>Cách</a:t>
            </a:r>
            <a:r>
              <a:rPr lang="en-US" altLang="ja-JP" sz="2000" b="1" u="sng" dirty="0">
                <a:solidFill>
                  <a:srgbClr val="000000"/>
                </a:solidFill>
                <a:latin typeface="Tahoma" pitchFamily="34" charset="0"/>
                <a:ea typeface="MS Mincho" pitchFamily="49" charset="-128"/>
                <a:cs typeface="Tahoma" pitchFamily="34" charset="0"/>
              </a:rPr>
              <a:t> </a:t>
            </a:r>
            <a:r>
              <a:rPr lang="en-US" altLang="ja-JP" sz="2000" b="1" u="sng" dirty="0" err="1">
                <a:solidFill>
                  <a:srgbClr val="000000"/>
                </a:solidFill>
                <a:latin typeface="Tahoma" pitchFamily="34" charset="0"/>
                <a:ea typeface="MS Mincho" pitchFamily="49" charset="-128"/>
                <a:cs typeface="Tahoma" pitchFamily="34" charset="0"/>
              </a:rPr>
              <a:t>chơi</a:t>
            </a:r>
            <a:r>
              <a:rPr lang="en-US" altLang="ja-JP" sz="2000" b="1" u="sng"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defRPr/>
            </a:pP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đội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được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phát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một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số</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bộ</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Nhiệm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vụ</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đội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phải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chia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các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đó</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ra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thành</a:t>
            </a:r>
            <a:r>
              <a:rPr lang="en-US" altLang="ja-JP" sz="2000" b="1" dirty="0">
                <a:solidFill>
                  <a:srgbClr val="000000"/>
                </a:solidFill>
                <a:latin typeface="Tahoma" pitchFamily="34" charset="0"/>
                <a:ea typeface="MS Mincho" pitchFamily="49" charset="-128"/>
                <a:cs typeface="Tahoma" pitchFamily="34" charset="0"/>
              </a:rPr>
              <a:t> 5 </a:t>
            </a:r>
            <a:r>
              <a:rPr lang="en-US" altLang="ja-JP" sz="2000" b="1" dirty="0" err="1">
                <a:solidFill>
                  <a:srgbClr val="000000"/>
                </a:solidFill>
                <a:latin typeface="Tahoma" pitchFamily="34" charset="0"/>
                <a:ea typeface="MS Mincho" pitchFamily="49" charset="-128"/>
                <a:cs typeface="Tahoma" pitchFamily="34" charset="0"/>
              </a:rPr>
              <a:t>nhóm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cấm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nguy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hiểm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chỉ</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dẫn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lệnh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phụ</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dán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các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trên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giấy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khổ</a:t>
            </a:r>
            <a:r>
              <a:rPr lang="en-US" altLang="ja-JP" sz="2000" b="1" dirty="0">
                <a:solidFill>
                  <a:srgbClr val="000000"/>
                </a:solidFill>
                <a:latin typeface="Tahoma" pitchFamily="34" charset="0"/>
                <a:ea typeface="MS Mincho" pitchFamily="49" charset="-128"/>
                <a:cs typeface="Tahoma" pitchFamily="34" charset="0"/>
              </a:rPr>
              <a:t> A</a:t>
            </a:r>
            <a:r>
              <a:rPr lang="en-US" altLang="ja-JP" sz="1600" b="1" dirty="0">
                <a:solidFill>
                  <a:srgbClr val="000000"/>
                </a:solidFill>
                <a:latin typeface="Tahoma" pitchFamily="34" charset="0"/>
                <a:ea typeface="MS Mincho" pitchFamily="49" charset="-128"/>
                <a:cs typeface="Tahoma" pitchFamily="34" charset="0"/>
              </a:rPr>
              <a:t>0</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ghi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chú</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nội</a:t>
            </a:r>
            <a:r>
              <a:rPr lang="en-US" altLang="ja-JP" sz="2000" b="1" dirty="0">
                <a:solidFill>
                  <a:srgbClr val="000000"/>
                </a:solidFill>
                <a:latin typeface="Tahoma" pitchFamily="34" charset="0"/>
                <a:ea typeface="MS Mincho" pitchFamily="49" charset="-128"/>
                <a:cs typeface="Tahoma" pitchFamily="34" charset="0"/>
              </a:rPr>
              <a:t> dung </a:t>
            </a:r>
            <a:r>
              <a:rPr lang="en-US" altLang="ja-JP" sz="2000" b="1" dirty="0" err="1">
                <a:solidFill>
                  <a:srgbClr val="000000"/>
                </a:solidFill>
                <a:latin typeface="Tahoma" pitchFamily="34" charset="0"/>
                <a:ea typeface="MS Mincho" pitchFamily="49" charset="-128"/>
                <a:cs typeface="Tahoma" pitchFamily="34" charset="0"/>
              </a:rPr>
              <a:t>của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từng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defRPr/>
            </a:pPr>
            <a:r>
              <a:rPr lang="en-US" altLang="ja-JP" sz="2000" b="1" i="1" dirty="0" err="1">
                <a:solidFill>
                  <a:srgbClr val="FF0000"/>
                </a:solidFill>
                <a:latin typeface="Tahoma" pitchFamily="34" charset="0"/>
                <a:ea typeface="MS Mincho" pitchFamily="49" charset="-128"/>
                <a:cs typeface="Tahoma" pitchFamily="34" charset="0"/>
              </a:rPr>
              <a:t>Đội</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thắng</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làm</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đúng</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nhanh</a:t>
            </a:r>
            <a:r>
              <a:rPr lang="en-US" altLang="ja-JP" sz="2000" b="1" i="1" dirty="0">
                <a:solidFill>
                  <a:srgbClr val="FF0000"/>
                </a:solidFill>
                <a:latin typeface="Tahoma" pitchFamily="34" charset="0"/>
                <a:ea typeface="MS Mincho" pitchFamily="49" charset="-128"/>
                <a:cs typeface="Tahoma" pitchFamily="34" charset="0"/>
              </a:rPr>
              <a:t>.</a:t>
            </a:r>
          </a:p>
        </p:txBody>
      </p:sp>
      <p:sp>
        <p:nvSpPr>
          <p:cNvPr id="100355" name="Slide Number Placeholder 6"/>
          <p:cNvSpPr>
            <a:spLocks noGrp="1"/>
          </p:cNvSpPr>
          <p:nvPr>
            <p:ph type="sldNum" sz="quarter" idx="12"/>
          </p:nvPr>
        </p:nvSpPr>
        <p:spPr bwMode="auto">
          <a:noFill/>
          <a:ln>
            <a:miter lim="800000"/>
            <a:headEnd/>
            <a:tailEnd/>
          </a:ln>
        </p:spPr>
        <p:txBody>
          <a:bodyPr/>
          <a:lstStyle/>
          <a:p>
            <a:fld id="{ED5CEA92-1876-4C01-997D-6DE69BDC04A8}" type="slidenum">
              <a:rPr lang="en-US" altLang="en-US"/>
              <a:pPr/>
              <a:t>43</a:t>
            </a:fld>
            <a:endParaRPr lang="en-US" altLang="en-US"/>
          </a:p>
        </p:txBody>
      </p:sp>
      <p:sp>
        <p:nvSpPr>
          <p:cNvPr id="10035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
        <p:nvSpPr>
          <p:cNvPr id="6" name="Rectangle 5"/>
          <p:cNvSpPr/>
          <p:nvPr/>
        </p:nvSpPr>
        <p:spPr>
          <a:xfrm>
            <a:off x="3352800" y="1371600"/>
            <a:ext cx="4054475"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defRPr/>
            </a:pPr>
            <a:r>
              <a:rPr lang="en-US" sz="2000" b="1" dirty="0" err="1">
                <a:solidFill>
                  <a:schemeClr val="bg1"/>
                </a:solidFill>
                <a:latin typeface="Tahoma" pitchFamily="34" charset="0"/>
                <a:cs typeface="Tahoma" pitchFamily="34" charset="0"/>
              </a:rPr>
              <a:t>Trò</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chơi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ghi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nhớ</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các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báo</a:t>
            </a:r>
            <a:endParaRPr lang="en-US" sz="2000" b="1" dirty="0">
              <a:solidFill>
                <a:schemeClr val="bg1"/>
              </a:solidFill>
              <a:latin typeface="Tahoma" pitchFamily="34" charset="0"/>
              <a:cs typeface="Tahoma" pitchFamily="34" charset="0"/>
            </a:endParaRPr>
          </a:p>
        </p:txBody>
      </p:sp>
      <p:sp>
        <p:nvSpPr>
          <p:cNvPr id="7" name="Rectangle 6"/>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tập</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wipe(down)">
                                      <p:cBhvr>
                                        <p:cTn id="13" dur="500"/>
                                        <p:tgtEl>
                                          <p:spTgt spid="1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6"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43063"/>
            <a:ext cx="7696200" cy="2090737"/>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nhóm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xây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dựng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một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kêu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gọi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mọi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người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về</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chấp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hành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hệ</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thống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bộ</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Trưng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bày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xung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quanh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lớp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học</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Bình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chọn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hay </a:t>
            </a:r>
            <a:r>
              <a:rPr lang="en-US" altLang="ja-JP" sz="2000" b="1" dirty="0" err="1">
                <a:solidFill>
                  <a:srgbClr val="000000"/>
                </a:solidFill>
                <a:latin typeface="Tahoma" pitchFamily="34" charset="0"/>
                <a:ea typeface="MS Mincho" pitchFamily="49" charset="-128"/>
                <a:cs typeface="Tahoma" pitchFamily="34" charset="0"/>
              </a:rPr>
              <a:t>nhất</a:t>
            </a:r>
            <a:r>
              <a:rPr lang="en-US" altLang="ja-JP" sz="2000" b="1" dirty="0">
                <a:solidFill>
                  <a:srgbClr val="000000"/>
                </a:solidFill>
                <a:latin typeface="Tahoma" pitchFamily="34" charset="0"/>
                <a:ea typeface="MS Mincho" pitchFamily="49" charset="-128"/>
                <a:cs typeface="Tahoma" pitchFamily="34" charset="0"/>
              </a:rPr>
              <a:t>.</a:t>
            </a:r>
          </a:p>
        </p:txBody>
      </p:sp>
      <p:sp>
        <p:nvSpPr>
          <p:cNvPr id="102403" name="Slide Number Placeholder 6"/>
          <p:cNvSpPr>
            <a:spLocks noGrp="1"/>
          </p:cNvSpPr>
          <p:nvPr>
            <p:ph type="sldNum" sz="quarter" idx="12"/>
          </p:nvPr>
        </p:nvSpPr>
        <p:spPr bwMode="auto">
          <a:noFill/>
          <a:ln>
            <a:miter lim="800000"/>
            <a:headEnd/>
            <a:tailEnd/>
          </a:ln>
        </p:spPr>
        <p:txBody>
          <a:bodyPr/>
          <a:lstStyle/>
          <a:p>
            <a:fld id="{0D7C1E3C-6234-4816-968F-5C7E3D21D30E}" type="slidenum">
              <a:rPr lang="en-US" altLang="en-US"/>
              <a:pPr/>
              <a:t>44</a:t>
            </a:fld>
            <a:endParaRPr lang="en-US" altLang="en-US"/>
          </a:p>
        </p:txBody>
      </p:sp>
      <p:sp>
        <p:nvSpPr>
          <p:cNvPr id="6" name="Rectangle 5"/>
          <p:cNvSpPr/>
          <p:nvPr/>
        </p:nvSpPr>
        <p:spPr>
          <a:xfrm>
            <a:off x="3048000" y="1371600"/>
            <a:ext cx="2378075"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defRPr/>
            </a:pPr>
            <a:r>
              <a:rPr lang="en-US" sz="2000" b="1" dirty="0" err="1">
                <a:solidFill>
                  <a:schemeClr val="bg1"/>
                </a:solidFill>
                <a:latin typeface="Tahoma" pitchFamily="34" charset="0"/>
                <a:cs typeface="Tahoma" pitchFamily="34" charset="0"/>
              </a:rPr>
              <a:t>Viết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điệp</a:t>
            </a:r>
            <a:endParaRPr lang="en-US" sz="2000" b="1" dirty="0">
              <a:solidFill>
                <a:schemeClr val="bg1"/>
              </a:solidFill>
              <a:latin typeface="Tahoma" pitchFamily="34" charset="0"/>
              <a:cs typeface="Tahoma" pitchFamily="34" charset="0"/>
            </a:endParaRPr>
          </a:p>
        </p:txBody>
      </p:sp>
      <p:sp>
        <p:nvSpPr>
          <p:cNvPr id="9" name="Rectangle 8"/>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tập</a:t>
            </a:r>
            <a:r>
              <a:rPr lang="en-US" sz="2000" b="1" dirty="0">
                <a:solidFill>
                  <a:schemeClr val="bg1"/>
                </a:solidFill>
                <a:latin typeface="Tahoma" pitchFamily="34" charset="0"/>
                <a:cs typeface="Tahoma" pitchFamily="34" charset="0"/>
              </a:rPr>
              <a:t>:</a:t>
            </a:r>
          </a:p>
        </p:txBody>
      </p:sp>
      <p:sp>
        <p:nvSpPr>
          <p:cNvPr id="10240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wipe(down)">
                                      <p:cBhvr>
                                        <p:cTn id="13" dur="500"/>
                                        <p:tgtEl>
                                          <p:spTgt spid="1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6"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447800"/>
            <a:ext cx="7696200" cy="3429000"/>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endParaRPr lang="en-US" altLang="ja-JP" sz="2000" b="1" dirty="0">
              <a:solidFill>
                <a:srgbClr val="000000"/>
              </a:solidFill>
              <a:latin typeface="Tahoma" pitchFamily="34" charset="0"/>
              <a:ea typeface="MS Mincho" pitchFamily="49" charset="-128"/>
              <a:cs typeface="Tahoma" pitchFamily="34" charset="0"/>
            </a:endParaRP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Chú</a:t>
            </a:r>
            <a:r>
              <a:rPr lang="en-US" altLang="ja-JP" sz="2000" b="1" dirty="0">
                <a:solidFill>
                  <a:srgbClr val="000000"/>
                </a:solidFill>
                <a:latin typeface="Tahoma" pitchFamily="34" charset="0"/>
                <a:ea typeface="MS Mincho" pitchFamily="49" charset="-128"/>
                <a:cs typeface="Tahoma" pitchFamily="34" charset="0"/>
              </a:rPr>
              <a:t> ý </a:t>
            </a:r>
            <a:r>
              <a:rPr lang="en-US" altLang="ja-JP" sz="2000" b="1" dirty="0" err="1">
                <a:solidFill>
                  <a:srgbClr val="000000"/>
                </a:solidFill>
                <a:latin typeface="Tahoma" pitchFamily="34" charset="0"/>
                <a:ea typeface="MS Mincho" pitchFamily="49" charset="-128"/>
                <a:cs typeface="Tahoma" pitchFamily="34" charset="0"/>
              </a:rPr>
              <a:t>quan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sát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nhận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biết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từng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loại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khi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tham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giao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trên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Chấp</a:t>
            </a:r>
            <a:r>
              <a:rPr lang="en-US" altLang="ja-JP" sz="2000" b="1" dirty="0">
                <a:solidFill>
                  <a:srgbClr val="000000"/>
                </a:solidFill>
                <a:latin typeface="Tahoma" pitchFamily="34" charset="0"/>
                <a:ea typeface="MS Mincho" pitchFamily="49" charset="-128"/>
                <a:cs typeface="Tahoma" pitchFamily="34" charset="0"/>
              </a:rPr>
              <a:t> hành hệ thống báo hiệu đường bộ khi tham gia giao thông.</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Tuyên</a:t>
            </a:r>
            <a:r>
              <a:rPr lang="en-US" altLang="ja-JP" sz="2000" b="1" dirty="0">
                <a:solidFill>
                  <a:srgbClr val="000000"/>
                </a:solidFill>
                <a:latin typeface="Tahoma" pitchFamily="34" charset="0"/>
                <a:ea typeface="MS Mincho" pitchFamily="49" charset="-128"/>
                <a:cs typeface="Tahoma" pitchFamily="34" charset="0"/>
              </a:rPr>
              <a:t> truyền, vận động bạn bè, người thân và những người xung quanh cùng chấp hành hệ thống báo hiệu đường bộ khi tham gia giao thông. </a:t>
            </a:r>
          </a:p>
          <a:p>
            <a:pPr marL="457200" indent="-457200" eaLnBrk="1" hangingPunct="1">
              <a:lnSpc>
                <a:spcPct val="150000"/>
              </a:lnSpc>
              <a:buFont typeface="Wingdings" pitchFamily="2" charset="2"/>
              <a:buChar char="q"/>
              <a:defRPr/>
            </a:pPr>
            <a:endParaRPr lang="en-US" altLang="ja-JP" sz="2000" b="1" dirty="0">
              <a:solidFill>
                <a:srgbClr val="000000"/>
              </a:solidFill>
              <a:latin typeface="Tahoma" pitchFamily="34" charset="0"/>
              <a:ea typeface="MS Mincho" pitchFamily="49" charset="-128"/>
              <a:cs typeface="Tahoma" pitchFamily="34" charset="0"/>
            </a:endParaRPr>
          </a:p>
        </p:txBody>
      </p:sp>
      <p:sp>
        <p:nvSpPr>
          <p:cNvPr id="104451" name="Slide Number Placeholder 6"/>
          <p:cNvSpPr>
            <a:spLocks noGrp="1"/>
          </p:cNvSpPr>
          <p:nvPr>
            <p:ph type="sldNum" sz="quarter" idx="12"/>
          </p:nvPr>
        </p:nvSpPr>
        <p:spPr bwMode="auto">
          <a:noFill/>
          <a:ln>
            <a:miter lim="800000"/>
            <a:headEnd/>
            <a:tailEnd/>
          </a:ln>
        </p:spPr>
        <p:txBody>
          <a:bodyPr/>
          <a:lstStyle/>
          <a:p>
            <a:fld id="{0872A5B8-E488-45C1-907A-AB66264E3DA7}" type="slidenum">
              <a:rPr lang="en-US" altLang="en-US"/>
              <a:pPr/>
              <a:t>45</a:t>
            </a:fld>
            <a:endParaRPr lang="en-US" altLang="en-US"/>
          </a:p>
        </p:txBody>
      </p:sp>
      <p:sp>
        <p:nvSpPr>
          <p:cNvPr id="7" name="Rectangle 6"/>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3) </a:t>
            </a:r>
            <a:r>
              <a:rPr lang="en-US" sz="2000" b="1" dirty="0" err="1">
                <a:solidFill>
                  <a:schemeClr val="bg1"/>
                </a:solidFill>
                <a:latin typeface="Tahoma" pitchFamily="34" charset="0"/>
                <a:cs typeface="Tahoma" pitchFamily="34" charset="0"/>
              </a:rPr>
              <a:t>Rèn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a:t>
            </a:r>
          </a:p>
        </p:txBody>
      </p:sp>
      <p:sp>
        <p:nvSpPr>
          <p:cNvPr id="104453"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down)">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76400"/>
            <a:ext cx="7696200" cy="1600200"/>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r>
              <a:rPr lang="en-US" altLang="ja-JP" sz="2000" b="1" dirty="0">
                <a:solidFill>
                  <a:srgbClr val="000000"/>
                </a:solidFill>
                <a:latin typeface="Tahoma" pitchFamily="34" charset="0"/>
                <a:ea typeface="MS Mincho" pitchFamily="49" charset="-128"/>
                <a:cs typeface="Tahoma" pitchFamily="34" charset="0"/>
              </a:rPr>
              <a:t>Hãy sưu tầm, tìm hiểu trên sách báo, internet về một số biển báo hiệu giao thông đường bộ khác và giới thiệu cho các bạn cùng </a:t>
            </a:r>
            <a:r>
              <a:rPr lang="en-US" altLang="ja-JP" sz="2000" b="1" dirty="0" err="1">
                <a:solidFill>
                  <a:srgbClr val="000000"/>
                </a:solidFill>
                <a:latin typeface="Tahoma" pitchFamily="34" charset="0"/>
                <a:ea typeface="MS Mincho" pitchFamily="49" charset="-128"/>
                <a:cs typeface="Tahoma" pitchFamily="34" charset="0"/>
              </a:rPr>
              <a:t>biết</a:t>
            </a:r>
            <a:r>
              <a:rPr lang="en-US" altLang="ja-JP" sz="2000" b="1" dirty="0">
                <a:solidFill>
                  <a:srgbClr val="000000"/>
                </a:solidFill>
                <a:latin typeface="Tahoma" pitchFamily="34" charset="0"/>
                <a:ea typeface="MS Mincho" pitchFamily="49" charset="-128"/>
                <a:cs typeface="Tahoma" pitchFamily="34" charset="0"/>
              </a:rPr>
              <a:t>.</a:t>
            </a:r>
          </a:p>
        </p:txBody>
      </p:sp>
      <p:sp>
        <p:nvSpPr>
          <p:cNvPr id="106499" name="Slide Number Placeholder 6"/>
          <p:cNvSpPr>
            <a:spLocks noGrp="1"/>
          </p:cNvSpPr>
          <p:nvPr>
            <p:ph type="sldNum" sz="quarter" idx="12"/>
          </p:nvPr>
        </p:nvSpPr>
        <p:spPr bwMode="auto">
          <a:noFill/>
          <a:ln>
            <a:miter lim="800000"/>
            <a:headEnd/>
            <a:tailEnd/>
          </a:ln>
        </p:spPr>
        <p:txBody>
          <a:bodyPr/>
          <a:lstStyle/>
          <a:p>
            <a:fld id="{4AC0445E-3A03-42B8-9490-2B330E7192BC}" type="slidenum">
              <a:rPr lang="en-US" altLang="en-US"/>
              <a:pPr/>
              <a:t>46</a:t>
            </a:fld>
            <a:endParaRPr lang="en-US" altLang="en-US"/>
          </a:p>
        </p:txBody>
      </p:sp>
      <p:sp>
        <p:nvSpPr>
          <p:cNvPr id="7" name="Rectangle 6"/>
          <p:cNvSpPr/>
          <p:nvPr/>
        </p:nvSpPr>
        <p:spPr>
          <a:xfrm>
            <a:off x="838200" y="1047750"/>
            <a:ext cx="27432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4)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
        <p:nvSpPr>
          <p:cNvPr id="106501"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pic>
        <p:nvPicPr>
          <p:cNvPr id="108547" name="Picture 2"/>
          <p:cNvPicPr>
            <a:picLocks noChangeAspect="1" noChangeArrowheads="1"/>
          </p:cNvPicPr>
          <p:nvPr/>
        </p:nvPicPr>
        <p:blipFill>
          <a:blip r:embed="rId3" cstate="print"/>
          <a:srcRect/>
          <a:stretch>
            <a:fillRect/>
          </a:stretch>
        </p:blipFill>
        <p:spPr bwMode="auto">
          <a:xfrm>
            <a:off x="6334125" y="2133600"/>
            <a:ext cx="2505075" cy="4167188"/>
          </a:xfrm>
          <a:prstGeom prst="rect">
            <a:avLst/>
          </a:prstGeom>
          <a:noFill/>
          <a:ln w="9525">
            <a:noFill/>
            <a:miter lim="800000"/>
            <a:headEnd/>
            <a:tailEnd/>
          </a:ln>
        </p:spPr>
      </p:pic>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1976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8551" name="Slide Number Placeholder 10"/>
          <p:cNvSpPr>
            <a:spLocks noGrp="1"/>
          </p:cNvSpPr>
          <p:nvPr>
            <p:ph type="sldNum" sz="quarter" idx="12"/>
          </p:nvPr>
        </p:nvSpPr>
        <p:spPr bwMode="auto">
          <a:noFill/>
          <a:ln>
            <a:miter lim="800000"/>
            <a:headEnd/>
            <a:tailEnd/>
          </a:ln>
        </p:spPr>
        <p:txBody>
          <a:bodyPr/>
          <a:lstStyle/>
          <a:p>
            <a:fld id="{2278D15E-7C96-494B-A322-3219B129B596}" type="slidenum">
              <a:rPr lang="en-US" altLang="en-US"/>
              <a:pPr/>
              <a:t>47</a:t>
            </a:fld>
            <a:endParaRPr lang="en-US" altLang="en-US"/>
          </a:p>
        </p:txBody>
      </p:sp>
      <p:sp>
        <p:nvSpPr>
          <p:cNvPr id="71688" name="Rounded Rectangular Callout 3"/>
          <p:cNvSpPr>
            <a:spLocks noChangeArrowheads="1"/>
          </p:cNvSpPr>
          <p:nvPr/>
        </p:nvSpPr>
        <p:spPr bwMode="auto">
          <a:xfrm>
            <a:off x="533400" y="3886200"/>
            <a:ext cx="5867400" cy="1828800"/>
          </a:xfrm>
          <a:prstGeom prst="wedgeRoundRectCallout">
            <a:avLst>
              <a:gd name="adj1" fmla="val 67144"/>
              <a:gd name="adj2" fmla="val -47616"/>
              <a:gd name="adj3" fmla="val 16667"/>
            </a:avLst>
          </a:prstGeom>
          <a:solidFill>
            <a:srgbClr val="92D050"/>
          </a:solidFill>
          <a:ln w="25400">
            <a:noFill/>
            <a:miter lim="800000"/>
            <a:headEnd/>
            <a:tailEnd/>
          </a:ln>
        </p:spPr>
        <p:txBody>
          <a:bodyPr anchor="ctr"/>
          <a:lstStyle/>
          <a:p>
            <a:pPr algn="ctr" eaLnBrk="1" hangingPunct="1">
              <a:lnSpc>
                <a:spcPct val="150000"/>
              </a:lnSpc>
            </a:pPr>
            <a:r>
              <a:rPr lang="en-US" altLang="en-US" sz="2000" b="1" i="1">
                <a:solidFill>
                  <a:srgbClr val="000000"/>
                </a:solidFill>
                <a:latin typeface="Tahoma" pitchFamily="34" charset="0"/>
                <a:cs typeface="Tahoma" pitchFamily="34" charset="0"/>
              </a:rPr>
              <a:t>Các em hãy luôn ghi nhớ nội dung của các biển báo hiệu  khi tham gia giao thông trên đường và tuân thủ biển báo thật tốt nhé! </a:t>
            </a:r>
          </a:p>
        </p:txBody>
      </p:sp>
      <p:sp>
        <p:nvSpPr>
          <p:cNvPr id="17" name="Rectangle 16"/>
          <p:cNvSpPr/>
          <p:nvPr/>
        </p:nvSpPr>
        <p:spPr>
          <a:xfrm>
            <a:off x="695325" y="1051675"/>
            <a:ext cx="5638800" cy="1938337"/>
          </a:xfrm>
          <a:prstGeom prst="rect">
            <a:avLst/>
          </a:prstGeom>
          <a:solidFill>
            <a:srgbClr val="FFFF99"/>
          </a:solidFill>
          <a:effectLst>
            <a:outerShdw blurRad="50800" dist="38100" dir="2700000" algn="tl" rotWithShape="0">
              <a:prstClr val="black">
                <a:alpha val="40000"/>
              </a:prstClr>
            </a:outerShdw>
          </a:effectLst>
        </p:spPr>
        <p:txBody>
          <a:bodyPr>
            <a:spAutoFit/>
          </a:bodyPr>
          <a:lstStyle/>
          <a:p>
            <a:pPr marL="342900" indent="-342900" eaLnBrk="1" hangingPunct="1">
              <a:lnSpc>
                <a:spcPct val="150000"/>
              </a:lnSpc>
              <a:buFontTx/>
              <a:buAutoNum type="arabicPeriod"/>
              <a:defRPr/>
            </a:pPr>
            <a:r>
              <a:rPr lang="en-US" sz="2000" b="1" dirty="0" err="1">
                <a:latin typeface="Tahoma" pitchFamily="34" charset="0"/>
                <a:cs typeface="Tahoma" pitchFamily="34" charset="0"/>
              </a:rPr>
              <a:t>Hệ</a:t>
            </a:r>
            <a:r>
              <a:rPr lang="en-US" sz="2000" b="1" dirty="0">
                <a:latin typeface="Tahoma" pitchFamily="34" charset="0"/>
                <a:cs typeface="Tahoma" pitchFamily="34" charset="0"/>
              </a:rPr>
              <a:t> </a:t>
            </a:r>
            <a:r>
              <a:rPr lang="en-US" sz="2000" b="1" dirty="0" err="1">
                <a:latin typeface="Tahoma" pitchFamily="34" charset="0"/>
                <a:cs typeface="Tahoma" pitchFamily="34" charset="0"/>
              </a:rPr>
              <a:t>thống</a:t>
            </a:r>
            <a:r>
              <a:rPr lang="en-US" sz="2000" b="1" dirty="0">
                <a:latin typeface="Tahoma" pitchFamily="34" charset="0"/>
                <a:cs typeface="Tahoma" pitchFamily="34" charset="0"/>
              </a:rPr>
              <a:t> </a:t>
            </a:r>
            <a:r>
              <a:rPr lang="en-US" sz="2000" b="1" dirty="0" err="1">
                <a:latin typeface="Tahoma" pitchFamily="34" charset="0"/>
                <a:cs typeface="Tahoma" pitchFamily="34" charset="0"/>
              </a:rPr>
              <a:t>biển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r>
              <a:rPr lang="en-US" sz="2000" b="1" dirty="0" err="1">
                <a:latin typeface="Tahoma" pitchFamily="34" charset="0"/>
                <a:cs typeface="Tahoma" pitchFamily="34" charset="0"/>
              </a:rPr>
              <a:t>đường</a:t>
            </a:r>
            <a:r>
              <a:rPr lang="en-US" sz="2000" b="1" dirty="0">
                <a:latin typeface="Tahoma" pitchFamily="34" charset="0"/>
                <a:cs typeface="Tahoma" pitchFamily="34" charset="0"/>
              </a:rPr>
              <a:t> </a:t>
            </a:r>
            <a:r>
              <a:rPr lang="en-US" sz="2000" b="1" dirty="0" err="1">
                <a:latin typeface="Tahoma" pitchFamily="34" charset="0"/>
                <a:cs typeface="Tahoma" pitchFamily="34" charset="0"/>
              </a:rPr>
              <a:t>bộ</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vai</a:t>
            </a:r>
            <a:r>
              <a:rPr lang="en-US" sz="2000" b="1" dirty="0">
                <a:latin typeface="Tahoma" pitchFamily="34" charset="0"/>
                <a:cs typeface="Tahoma" pitchFamily="34" charset="0"/>
              </a:rPr>
              <a:t> </a:t>
            </a:r>
            <a:r>
              <a:rPr lang="en-US" sz="2000" b="1" dirty="0" err="1">
                <a:latin typeface="Tahoma" pitchFamily="34" charset="0"/>
                <a:cs typeface="Tahoma" pitchFamily="34" charset="0"/>
              </a:rPr>
              <a:t>trò</a:t>
            </a:r>
            <a:r>
              <a:rPr lang="en-US" sz="2000" b="1" dirty="0">
                <a:latin typeface="Tahoma" pitchFamily="34" charset="0"/>
                <a:cs typeface="Tahoma" pitchFamily="34" charset="0"/>
              </a:rPr>
              <a:t> </a:t>
            </a:r>
            <a:r>
              <a:rPr lang="en-US" sz="2000" b="1" dirty="0" err="1">
                <a:latin typeface="Tahoma" pitchFamily="34" charset="0"/>
                <a:cs typeface="Tahoma" pitchFamily="34" charset="0"/>
              </a:rPr>
              <a:t>rất</a:t>
            </a:r>
            <a:r>
              <a:rPr lang="en-US" sz="2000" b="1" dirty="0">
                <a:latin typeface="Tahoma" pitchFamily="34" charset="0"/>
                <a:cs typeface="Tahoma" pitchFamily="34" charset="0"/>
              </a:rPr>
              <a:t> </a:t>
            </a:r>
            <a:r>
              <a:rPr lang="en-US" sz="2000" b="1" dirty="0" err="1">
                <a:latin typeface="Tahoma" pitchFamily="34" charset="0"/>
                <a:cs typeface="Tahoma" pitchFamily="34" charset="0"/>
              </a:rPr>
              <a:t>quan</a:t>
            </a:r>
            <a:r>
              <a:rPr lang="en-US" sz="2000" b="1" dirty="0">
                <a:latin typeface="Tahoma" pitchFamily="34" charset="0"/>
                <a:cs typeface="Tahoma" pitchFamily="34" charset="0"/>
              </a:rPr>
              <a:t> </a:t>
            </a:r>
            <a:r>
              <a:rPr lang="en-US" sz="2000" b="1" dirty="0" err="1">
                <a:latin typeface="Tahoma" pitchFamily="34" charset="0"/>
                <a:cs typeface="Tahoma" pitchFamily="34" charset="0"/>
              </a:rPr>
              <a:t>trọng</a:t>
            </a:r>
            <a:r>
              <a:rPr lang="en-US" sz="2000" b="1" dirty="0">
                <a:latin typeface="Tahoma" pitchFamily="34" charset="0"/>
                <a:cs typeface="Tahoma" pitchFamily="34" charset="0"/>
              </a:rPr>
              <a:t> </a:t>
            </a:r>
            <a:r>
              <a:rPr lang="en-US" sz="2000" b="1" dirty="0" err="1">
                <a:latin typeface="Tahoma" pitchFamily="34" charset="0"/>
                <a:cs typeface="Tahoma" pitchFamily="34" charset="0"/>
              </a:rPr>
              <a:t>trong</a:t>
            </a:r>
            <a:r>
              <a:rPr lang="en-US" sz="2000" b="1" dirty="0">
                <a:latin typeface="Tahoma" pitchFamily="34" charset="0"/>
                <a:cs typeface="Tahoma" pitchFamily="34" charset="0"/>
              </a:rPr>
              <a:t> </a:t>
            </a:r>
            <a:r>
              <a:rPr lang="en-US" sz="2000" b="1" dirty="0" err="1">
                <a:latin typeface="Tahoma" pitchFamily="34" charset="0"/>
                <a:cs typeface="Tahoma" pitchFamily="34" charset="0"/>
              </a:rPr>
              <a:t>việc</a:t>
            </a:r>
            <a:r>
              <a:rPr lang="en-US" sz="2000" b="1" dirty="0">
                <a:latin typeface="Tahoma" pitchFamily="34" charset="0"/>
                <a:cs typeface="Tahoma" pitchFamily="34" charset="0"/>
              </a:rPr>
              <a:t> </a:t>
            </a:r>
            <a:r>
              <a:rPr lang="en-US" sz="2000" b="1" dirty="0" err="1">
                <a:latin typeface="Tahoma" pitchFamily="34" charset="0"/>
                <a:cs typeface="Tahoma" pitchFamily="34" charset="0"/>
              </a:rPr>
              <a:t>đảm</a:t>
            </a:r>
            <a:r>
              <a:rPr lang="en-US" sz="2000" b="1" dirty="0">
                <a:latin typeface="Tahoma" pitchFamily="34" charset="0"/>
                <a:cs typeface="Tahoma" pitchFamily="34" charset="0"/>
              </a:rPr>
              <a:t> </a:t>
            </a:r>
            <a:r>
              <a:rPr lang="en-US" sz="2000" b="1" dirty="0" err="1">
                <a:latin typeface="Tahoma" pitchFamily="34" charset="0"/>
                <a:cs typeface="Tahoma" pitchFamily="34" charset="0"/>
              </a:rPr>
              <a:t>bảo</a:t>
            </a:r>
            <a:r>
              <a:rPr lang="en-US" sz="2000" b="1" dirty="0">
                <a:latin typeface="Tahoma" pitchFamily="34" charset="0"/>
                <a:cs typeface="Tahoma" pitchFamily="34" charset="0"/>
              </a:rPr>
              <a:t> </a:t>
            </a:r>
            <a:r>
              <a:rPr lang="en-US" sz="2000" b="1" dirty="0" err="1">
                <a:latin typeface="Tahoma" pitchFamily="34" charset="0"/>
                <a:cs typeface="Tahoma" pitchFamily="34" charset="0"/>
              </a:rPr>
              <a:t>trật</a:t>
            </a:r>
            <a:r>
              <a:rPr lang="en-US" sz="2000" b="1" dirty="0">
                <a:latin typeface="Tahoma" pitchFamily="34" charset="0"/>
                <a:cs typeface="Tahoma" pitchFamily="34" charset="0"/>
              </a:rPr>
              <a:t> </a:t>
            </a:r>
            <a:r>
              <a:rPr lang="en-US" sz="2000" b="1" dirty="0" err="1">
                <a:latin typeface="Tahoma" pitchFamily="34" charset="0"/>
                <a:cs typeface="Tahoma" pitchFamily="34" charset="0"/>
              </a:rPr>
              <a:t>tự</a:t>
            </a:r>
            <a:r>
              <a:rPr lang="en-US" sz="2000" b="1" dirty="0">
                <a:latin typeface="Tahoma" pitchFamily="34" charset="0"/>
                <a:cs typeface="Tahoma" pitchFamily="34" charset="0"/>
              </a:rPr>
              <a:t> an </a:t>
            </a:r>
            <a:r>
              <a:rPr lang="en-US" sz="2000" b="1" dirty="0" err="1">
                <a:latin typeface="Tahoma" pitchFamily="34" charset="0"/>
                <a:cs typeface="Tahoma" pitchFamily="34" charset="0"/>
              </a:rPr>
              <a:t>toàn</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r>
              <a:rPr lang="en-US" sz="2000" b="1" dirty="0">
                <a:latin typeface="Tahoma" pitchFamily="34" charset="0"/>
                <a:cs typeface="Tahoma" pitchFamily="34" charset="0"/>
              </a:rPr>
              <a:t>.</a:t>
            </a:r>
          </a:p>
          <a:p>
            <a:pPr marL="342900" indent="-342900" eaLnBrk="1" hangingPunct="1">
              <a:lnSpc>
                <a:spcPct val="150000"/>
              </a:lnSpc>
              <a:buFontTx/>
              <a:buAutoNum type="arabicPeriod"/>
              <a:defRPr/>
            </a:pPr>
            <a:r>
              <a:rPr lang="en-US" sz="2000" b="1" dirty="0" err="1">
                <a:latin typeface="Tahoma" pitchFamily="34" charset="0"/>
                <a:cs typeface="Tahoma" pitchFamily="34" charset="0"/>
              </a:rPr>
              <a:t>Có</a:t>
            </a:r>
            <a:r>
              <a:rPr lang="en-US" sz="2000" b="1" dirty="0">
                <a:latin typeface="Tahoma" pitchFamily="34" charset="0"/>
                <a:cs typeface="Tahoma" pitchFamily="34" charset="0"/>
              </a:rPr>
              <a:t> 5 </a:t>
            </a:r>
            <a:r>
              <a:rPr lang="en-US" sz="2000" b="1" dirty="0" err="1">
                <a:latin typeface="Tahoma" pitchFamily="34" charset="0"/>
                <a:cs typeface="Tahoma" pitchFamily="34" charset="0"/>
              </a:rPr>
              <a:t>nhóm</a:t>
            </a:r>
            <a:r>
              <a:rPr lang="en-US" sz="2000" b="1" dirty="0">
                <a:latin typeface="Tahoma" pitchFamily="34" charset="0"/>
                <a:cs typeface="Tahoma" pitchFamily="34" charset="0"/>
              </a:rPr>
              <a:t> </a:t>
            </a:r>
            <a:r>
              <a:rPr lang="en-US" sz="2000" b="1" dirty="0" err="1">
                <a:latin typeface="Tahoma" pitchFamily="34" charset="0"/>
                <a:cs typeface="Tahoma" pitchFamily="34" charset="0"/>
              </a:rPr>
              <a:t>biển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r>
              <a:rPr lang="en-US" sz="2000" b="1" dirty="0" err="1">
                <a:latin typeface="Tahoma" pitchFamily="34" charset="0"/>
                <a:cs typeface="Tahoma" pitchFamily="34" charset="0"/>
              </a:rPr>
              <a:t>đường</a:t>
            </a:r>
            <a:r>
              <a:rPr lang="en-US" sz="2000" b="1" dirty="0">
                <a:latin typeface="Tahoma" pitchFamily="34" charset="0"/>
                <a:cs typeface="Tahoma" pitchFamily="34" charset="0"/>
              </a:rPr>
              <a:t> </a:t>
            </a:r>
            <a:r>
              <a:rPr lang="en-US" sz="2000" b="1" dirty="0" err="1">
                <a:latin typeface="Tahoma" pitchFamily="34" charset="0"/>
                <a:cs typeface="Tahoma" pitchFamily="34" charset="0"/>
              </a:rPr>
              <a:t>bộ</a:t>
            </a:r>
            <a:r>
              <a:rPr lang="en-US" sz="2000" b="1" dirty="0">
                <a:latin typeface="Tahoma" pitchFamily="34" charset="0"/>
                <a:cs typeface="Tahoma" pitchFamily="34" charset="0"/>
              </a:rPr>
              <a:t>.</a:t>
            </a:r>
            <a:endParaRPr lang="en-US" sz="2000" dirty="0">
              <a:latin typeface="Tahoma" pitchFamily="34" charset="0"/>
              <a:cs typeface="Tahoma" pitchFamily="34" charset="0"/>
            </a:endParaRPr>
          </a:p>
        </p:txBody>
      </p:sp>
      <p:sp>
        <p:nvSpPr>
          <p:cNvPr id="18" name="Down Arrow 17"/>
          <p:cNvSpPr/>
          <p:nvPr/>
        </p:nvSpPr>
        <p:spPr>
          <a:xfrm>
            <a:off x="2552700" y="3247606"/>
            <a:ext cx="1828800" cy="381000"/>
          </a:xfrm>
          <a:prstGeom prst="downArrow">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wipe(down)">
                                      <p:cBhvr>
                                        <p:cTn id="7" dur="500"/>
                                        <p:tgtEl>
                                          <p:spTgt spid="1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wipe(down)">
                                      <p:cBhvr>
                                        <p:cTn id="10" dur="500"/>
                                        <p:tgtEl>
                                          <p:spTgt spid="1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wipe(down)">
                                      <p:cBhvr>
                                        <p:cTn id="13" dur="500"/>
                                        <p:tgtEl>
                                          <p:spTgt spid="1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1688">
                                            <p:bg/>
                                          </p:spTgt>
                                        </p:tgtEl>
                                        <p:attrNameLst>
                                          <p:attrName>style.visibility</p:attrName>
                                        </p:attrNameLst>
                                      </p:cBhvr>
                                      <p:to>
                                        <p:strVal val="visible"/>
                                      </p:to>
                                    </p:set>
                                    <p:anim calcmode="lin" valueType="num">
                                      <p:cBhvr additive="base">
                                        <p:cTn id="23" dur="500" fill="hold"/>
                                        <p:tgtEl>
                                          <p:spTgt spid="71688">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71688">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688">
                                            <p:txEl>
                                              <p:pRg st="0" end="0"/>
                                            </p:txEl>
                                          </p:spTgt>
                                        </p:tgtEl>
                                        <p:attrNameLst>
                                          <p:attrName>style.visibility</p:attrName>
                                        </p:attrNameLst>
                                      </p:cBhvr>
                                      <p:to>
                                        <p:strVal val="visible"/>
                                      </p:to>
                                    </p:set>
                                    <p:anim calcmode="lin" valueType="num">
                                      <p:cBhvr additive="base">
                                        <p:cTn id="27" dur="500" fill="hold"/>
                                        <p:tgtEl>
                                          <p:spTgt spid="7168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68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build="allAtOnce" animBg="1"/>
      <p:bldP spid="17" grpId="0" build="allAtOnce"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12"/>
          <p:cNvGrpSpPr>
            <a:grpSpLocks/>
          </p:cNvGrpSpPr>
          <p:nvPr/>
        </p:nvGrpSpPr>
        <p:grpSpPr bwMode="auto">
          <a:xfrm>
            <a:off x="838200" y="990600"/>
            <a:ext cx="7696200" cy="1616075"/>
            <a:chOff x="838200" y="990600"/>
            <a:chExt cx="7696200" cy="1616757"/>
          </a:xfrm>
          <a:solidFill>
            <a:srgbClr val="92D050"/>
          </a:solidFill>
        </p:grpSpPr>
        <p:grpSp>
          <p:nvGrpSpPr>
            <p:cNvPr id="110598" name="Group 8"/>
            <p:cNvGrpSpPr>
              <a:grpSpLocks/>
            </p:cNvGrpSpPr>
            <p:nvPr/>
          </p:nvGrpSpPr>
          <p:grpSpPr bwMode="auto">
            <a:xfrm>
              <a:off x="838200" y="990600"/>
              <a:ext cx="7696200" cy="1616757"/>
              <a:chOff x="0" y="3640452"/>
              <a:chExt cx="8314765" cy="1099914"/>
            </a:xfrm>
            <a:grpFill/>
          </p:grpSpPr>
          <p:sp>
            <p:nvSpPr>
              <p:cNvPr id="11" name="Rounded Rectangle 10"/>
              <p:cNvSpPr/>
              <p:nvPr/>
            </p:nvSpPr>
            <p:spPr>
              <a:xfrm>
                <a:off x="0" y="3640452"/>
                <a:ext cx="8076368"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3157485" y="3640452"/>
                <a:ext cx="5157280"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2600" b="1" dirty="0" err="1">
                    <a:solidFill>
                      <a:schemeClr val="tx1"/>
                    </a:solidFill>
                    <a:latin typeface="Tahoma" pitchFamily="34" charset="0"/>
                    <a:cs typeface="Tahoma" pitchFamily="34" charset="0"/>
                  </a:rPr>
                  <a:t>Dự</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đoán</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và</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phòng</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tránh</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nguy</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hiểm</a:t>
                </a:r>
                <a:endParaRPr lang="en-US" sz="2600" b="1" dirty="0">
                  <a:solidFill>
                    <a:schemeClr val="tx1"/>
                  </a:solidFill>
                  <a:latin typeface="Tahoma" pitchFamily="34" charset="0"/>
                  <a:cs typeface="Tahoma" pitchFamily="34" charset="0"/>
                </a:endParaRPr>
              </a:p>
            </p:txBody>
          </p:sp>
        </p:grpSp>
        <p:sp>
          <p:nvSpPr>
            <p:cNvPr id="6" name="Sun 5"/>
            <p:cNvSpPr/>
            <p:nvPr/>
          </p:nvSpPr>
          <p:spPr>
            <a:xfrm>
              <a:off x="1143000" y="1066832"/>
              <a:ext cx="1828800" cy="1524643"/>
            </a:xfrm>
            <a:prstGeom prst="sun">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dirty="0">
                <a:solidFill>
                  <a:schemeClr val="tx1"/>
                </a:solidFill>
                <a:latin typeface="Tahoma" pitchFamily="34" charset="0"/>
                <a:cs typeface="Tahoma" pitchFamily="34" charset="0"/>
              </a:endParaRPr>
            </a:p>
          </p:txBody>
        </p:sp>
        <p:sp>
          <p:nvSpPr>
            <p:cNvPr id="110600" name="TextBox 8"/>
            <p:cNvSpPr txBox="1">
              <a:spLocks noChangeArrowheads="1"/>
            </p:cNvSpPr>
            <p:nvPr/>
          </p:nvSpPr>
          <p:spPr bwMode="auto">
            <a:xfrm>
              <a:off x="1524000" y="1598172"/>
              <a:ext cx="1066800" cy="461963"/>
            </a:xfrm>
            <a:prstGeom prst="rect">
              <a:avLst/>
            </a:prstGeom>
            <a:grpFill/>
            <a:ln w="9525">
              <a:noFill/>
              <a:miter lim="800000"/>
              <a:headEnd/>
              <a:tailEnd/>
            </a:ln>
          </p:spPr>
          <p:txBody>
            <a:bodyPr wrap="square">
              <a:spAutoFit/>
            </a:bodyPr>
            <a:lstStyle/>
            <a:p>
              <a:pPr algn="ctr" eaLnBrk="1" hangingPunct="1"/>
              <a:r>
                <a:rPr lang="en-US" altLang="en-US" sz="2400" b="1" dirty="0" err="1">
                  <a:latin typeface="Tahoma" pitchFamily="34" charset="0"/>
                  <a:cs typeface="Tahoma" pitchFamily="34" charset="0"/>
                </a:rPr>
                <a:t>Bài</a:t>
              </a:r>
              <a:r>
                <a:rPr lang="en-US" altLang="en-US" sz="2400" b="1" dirty="0">
                  <a:latin typeface="Tahoma" pitchFamily="34" charset="0"/>
                  <a:cs typeface="Tahoma" pitchFamily="34" charset="0"/>
                </a:rPr>
                <a:t> 3</a:t>
              </a:r>
            </a:p>
          </p:txBody>
        </p:sp>
      </p:grpSp>
      <p:sp>
        <p:nvSpPr>
          <p:cNvPr id="110595" name="Slide Number Placeholder 6"/>
          <p:cNvSpPr>
            <a:spLocks noGrp="1"/>
          </p:cNvSpPr>
          <p:nvPr>
            <p:ph type="sldNum" sz="quarter" idx="12"/>
          </p:nvPr>
        </p:nvSpPr>
        <p:spPr bwMode="auto">
          <a:noFill/>
          <a:ln>
            <a:miter lim="800000"/>
            <a:headEnd/>
            <a:tailEnd/>
          </a:ln>
        </p:spPr>
        <p:txBody>
          <a:bodyPr/>
          <a:lstStyle/>
          <a:p>
            <a:fld id="{4F35F33A-F013-44AA-BEA3-C19DCFB2AD93}" type="slidenum">
              <a:rPr lang="en-US" altLang="en-US"/>
              <a:pPr/>
              <a:t>48</a:t>
            </a:fld>
            <a:endParaRPr lang="en-US" altLang="en-US"/>
          </a:p>
        </p:txBody>
      </p:sp>
      <p:sp>
        <p:nvSpPr>
          <p:cNvPr id="72708" name="Rectangle 13"/>
          <p:cNvSpPr>
            <a:spLocks noChangeArrowheads="1"/>
          </p:cNvSpPr>
          <p:nvPr/>
        </p:nvSpPr>
        <p:spPr bwMode="auto">
          <a:xfrm>
            <a:off x="1143000" y="2971800"/>
            <a:ext cx="7010400" cy="2862263"/>
          </a:xfrm>
          <a:prstGeom prst="rect">
            <a:avLst/>
          </a:prstGeom>
          <a:noFill/>
          <a:ln w="9525">
            <a:noFill/>
            <a:miter lim="800000"/>
            <a:headEnd/>
            <a:tailEnd/>
          </a:ln>
        </p:spPr>
        <p:txBody>
          <a:bodyPr>
            <a:spAutoFit/>
          </a:bodyPr>
          <a:lstStyle/>
          <a:p>
            <a:pPr marL="342900" indent="-342900" algn="just" eaLnBrk="1" hangingPunct="1">
              <a:lnSpc>
                <a:spcPct val="150000"/>
              </a:lnSpc>
              <a:buFontTx/>
              <a:buAutoNum type="arabicPeriod"/>
            </a:pPr>
            <a:r>
              <a:rPr lang="en-US" altLang="en-US" sz="2400" b="1">
                <a:latin typeface="Tahoma" pitchFamily="34" charset="0"/>
                <a:cs typeface="Tahoma" pitchFamily="34" charset="0"/>
              </a:rPr>
              <a:t>Những tình huống nguy hiểm khi tham gia giao thông</a:t>
            </a:r>
          </a:p>
          <a:p>
            <a:pPr marL="342900" indent="-342900" algn="just" eaLnBrk="1" hangingPunct="1">
              <a:lnSpc>
                <a:spcPct val="150000"/>
              </a:lnSpc>
              <a:buFontTx/>
              <a:buAutoNum type="arabicPeriod"/>
            </a:pPr>
            <a:r>
              <a:rPr lang="en-US" altLang="en-US" sz="2400" b="1">
                <a:latin typeface="Tahoma" pitchFamily="34" charset="0"/>
                <a:cs typeface="Tahoma" pitchFamily="34" charset="0"/>
              </a:rPr>
              <a:t>Cách dự đoán và phòng tránh nguy hiểm khi tham gia giao  thông </a:t>
            </a:r>
          </a:p>
          <a:p>
            <a:pPr marL="342900" indent="-342900" algn="just" eaLnBrk="1" hangingPunct="1">
              <a:lnSpc>
                <a:spcPct val="150000"/>
              </a:lnSpc>
              <a:buFontTx/>
              <a:buAutoNum type="arabicPeriod"/>
            </a:pPr>
            <a:r>
              <a:rPr lang="en-US" altLang="en-US" sz="2400" b="1">
                <a:latin typeface="Tahoma" pitchFamily="34" charset="0"/>
                <a:cs typeface="Tahoma" pitchFamily="34" charset="0"/>
              </a:rPr>
              <a:t> Luyện tập và vận dụng</a:t>
            </a:r>
          </a:p>
        </p:txBody>
      </p:sp>
      <p:sp>
        <p:nvSpPr>
          <p:cNvPr id="110597" name="TextBox 15"/>
          <p:cNvSpPr txBox="1">
            <a:spLocks noChangeArrowheads="1"/>
          </p:cNvSpPr>
          <p:nvPr/>
        </p:nvSpPr>
        <p:spPr bwMode="auto">
          <a:xfrm>
            <a:off x="914400" y="41275"/>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animEffect transition="in" filter="wipe(down)">
                                      <p:cBhvr>
                                        <p:cTn id="7" dur="500"/>
                                        <p:tgtEl>
                                          <p:spTgt spid="72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708">
                                            <p:txEl>
                                              <p:pRg st="1" end="1"/>
                                            </p:txEl>
                                          </p:spTgt>
                                        </p:tgtEl>
                                        <p:attrNameLst>
                                          <p:attrName>style.visibility</p:attrName>
                                        </p:attrNameLst>
                                      </p:cBhvr>
                                      <p:to>
                                        <p:strVal val="visible"/>
                                      </p:to>
                                    </p:set>
                                    <p:animEffect transition="in" filter="wipe(down)">
                                      <p:cBhvr>
                                        <p:cTn id="12" dur="500"/>
                                        <p:tgtEl>
                                          <p:spTgt spid="727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2708">
                                            <p:txEl>
                                              <p:pRg st="2" end="2"/>
                                            </p:txEl>
                                          </p:spTgt>
                                        </p:tgtEl>
                                        <p:attrNameLst>
                                          <p:attrName>style.visibility</p:attrName>
                                        </p:attrNameLst>
                                      </p:cBhvr>
                                      <p:to>
                                        <p:strVal val="visible"/>
                                      </p:to>
                                    </p:set>
                                    <p:animEffect transition="in" filter="wipe(down)">
                                      <p:cBhvr>
                                        <p:cTn id="17" dur="500"/>
                                        <p:tgtEl>
                                          <p:spTgt spid="727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2"/>
          </p:nvPr>
        </p:nvSpPr>
        <p:spPr bwMode="auto">
          <a:noFill/>
          <a:ln>
            <a:miter lim="800000"/>
            <a:headEnd/>
            <a:tailEnd/>
          </a:ln>
        </p:spPr>
        <p:txBody>
          <a:bodyPr/>
          <a:lstStyle/>
          <a:p>
            <a:fld id="{D7A50BB6-09F0-4658-8915-810378BFABB7}" type="slidenum">
              <a:rPr lang="en-US" altLang="en-US"/>
              <a:pPr/>
              <a:t>49</a:t>
            </a:fld>
            <a:endParaRPr lang="en-US" altLang="en-US"/>
          </a:p>
        </p:txBody>
      </p:sp>
      <p:sp>
        <p:nvSpPr>
          <p:cNvPr id="7" name="Oval 6"/>
          <p:cNvSpPr/>
          <p:nvPr/>
        </p:nvSpPr>
        <p:spPr>
          <a:xfrm>
            <a:off x="838200" y="2644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2646" name="Rectangle 12"/>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2" name="TextBox 11"/>
          <p:cNvSpPr txBox="1"/>
          <p:nvPr/>
        </p:nvSpPr>
        <p:spPr>
          <a:xfrm>
            <a:off x="914400" y="71438"/>
            <a:ext cx="5410200" cy="461962"/>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73736" name="Rectangle 13"/>
          <p:cNvSpPr>
            <a:spLocks noChangeArrowheads="1"/>
          </p:cNvSpPr>
          <p:nvPr/>
        </p:nvSpPr>
        <p:spPr bwMode="auto">
          <a:xfrm>
            <a:off x="914400" y="2514600"/>
            <a:ext cx="6934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b="1">
                <a:latin typeface="Tahoma" pitchFamily="34" charset="0"/>
                <a:cs typeface="Tahoma" pitchFamily="34" charset="0"/>
              </a:rPr>
              <a:t>    Xác định được các tình huống nguy hiểm khi tham gia giao thông;</a:t>
            </a:r>
          </a:p>
        </p:txBody>
      </p:sp>
      <p:sp>
        <p:nvSpPr>
          <p:cNvPr id="73737" name="Rectangle 14"/>
          <p:cNvSpPr>
            <a:spLocks noChangeArrowheads="1"/>
          </p:cNvSpPr>
          <p:nvPr/>
        </p:nvSpPr>
        <p:spPr bwMode="auto">
          <a:xfrm>
            <a:off x="914400" y="3352800"/>
            <a:ext cx="6934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b="1">
                <a:latin typeface="Tahoma" pitchFamily="34" charset="0"/>
                <a:cs typeface="Tahoma" pitchFamily="34" charset="0"/>
              </a:rPr>
              <a:t>    Trình bày được cách phòng tránh nguy hiểm khi tham gia giao thông;</a:t>
            </a:r>
          </a:p>
        </p:txBody>
      </p:sp>
      <p:sp>
        <p:nvSpPr>
          <p:cNvPr id="73738" name="Rectangle 15"/>
          <p:cNvSpPr>
            <a:spLocks noChangeArrowheads="1"/>
          </p:cNvSpPr>
          <p:nvPr/>
        </p:nvSpPr>
        <p:spPr bwMode="auto">
          <a:xfrm>
            <a:off x="1219200" y="4244975"/>
            <a:ext cx="6781800" cy="708025"/>
          </a:xfrm>
          <a:prstGeom prst="rect">
            <a:avLst/>
          </a:prstGeom>
          <a:noFill/>
          <a:ln w="9525">
            <a:noFill/>
            <a:miter lim="800000"/>
            <a:headEnd/>
            <a:tailEnd/>
          </a:ln>
        </p:spPr>
        <p:txBody>
          <a:bodyPr>
            <a:spAutoFit/>
          </a:bodyPr>
          <a:lstStyle/>
          <a:p>
            <a:pPr eaLnBrk="1" hangingPunct="1"/>
            <a:r>
              <a:rPr lang="en-US" altLang="en-US" sz="2000" b="1">
                <a:latin typeface="Tahoma" pitchFamily="34" charset="0"/>
                <a:cs typeface="Tahoma" pitchFamily="34" charset="0"/>
              </a:rPr>
              <a:t>Có kĩ năng phòng tránh các nguy hiểm khi tham gia giao thông</a:t>
            </a:r>
            <a:endParaRPr lang="en-US" altLang="en-US" b="1"/>
          </a:p>
        </p:txBody>
      </p:sp>
      <p:sp>
        <p:nvSpPr>
          <p:cNvPr id="18" name="Oval 17"/>
          <p:cNvSpPr/>
          <p:nvPr/>
        </p:nvSpPr>
        <p:spPr>
          <a:xfrm>
            <a:off x="838200" y="3505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p:cNvSpPr/>
          <p:nvPr/>
        </p:nvSpPr>
        <p:spPr>
          <a:xfrm>
            <a:off x="838200" y="4343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3736"/>
                                        </p:tgtEl>
                                        <p:attrNameLst>
                                          <p:attrName>style.visibility</p:attrName>
                                        </p:attrNameLst>
                                      </p:cBhvr>
                                      <p:to>
                                        <p:strVal val="visible"/>
                                      </p:to>
                                    </p:set>
                                    <p:animEffect transition="in" filter="wipe(down)">
                                      <p:cBhvr>
                                        <p:cTn id="10" dur="500"/>
                                        <p:tgtEl>
                                          <p:spTgt spid="737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3737"/>
                                        </p:tgtEl>
                                        <p:attrNameLst>
                                          <p:attrName>style.visibility</p:attrName>
                                        </p:attrNameLst>
                                      </p:cBhvr>
                                      <p:to>
                                        <p:strVal val="visible"/>
                                      </p:to>
                                    </p:set>
                                    <p:animEffect transition="in" filter="wipe(down)">
                                      <p:cBhvr>
                                        <p:cTn id="18" dur="500"/>
                                        <p:tgtEl>
                                          <p:spTgt spid="737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3738"/>
                                        </p:tgtEl>
                                        <p:attrNameLst>
                                          <p:attrName>style.visibility</p:attrName>
                                        </p:attrNameLst>
                                      </p:cBhvr>
                                      <p:to>
                                        <p:strVal val="visible"/>
                                      </p:to>
                                    </p:set>
                                    <p:animEffect transition="in" filter="wipe(down)">
                                      <p:cBhvr>
                                        <p:cTn id="26"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p:bldP spid="73737" grpId="0"/>
      <p:bldP spid="737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a:t>
            </a:fld>
            <a:endParaRPr lang="en-US" altLang="en-US"/>
          </a:p>
        </p:txBody>
      </p:sp>
      <p:sp>
        <p:nvSpPr>
          <p:cNvPr id="29699" name="Rectangle 10"/>
          <p:cNvSpPr>
            <a:spLocks noChangeArrowheads="1"/>
          </p:cNvSpPr>
          <p:nvPr/>
        </p:nvSpPr>
        <p:spPr bwMode="auto">
          <a:xfrm>
            <a:off x="685800" y="2554288"/>
            <a:ext cx="8382000" cy="708025"/>
          </a:xfrm>
          <a:prstGeom prst="rect">
            <a:avLst/>
          </a:prstGeom>
          <a:noFill/>
          <a:ln w="9525">
            <a:noFill/>
            <a:miter lim="800000"/>
            <a:headEnd/>
            <a:tailEnd/>
          </a:ln>
        </p:spPr>
        <p:txBody>
          <a:bodyPr>
            <a:spAutoFit/>
          </a:bodyPr>
          <a:lstStyle/>
          <a:p>
            <a:pPr eaLnBrk="1" hangingPunct="1">
              <a:buFont typeface="Arial" charset="0"/>
              <a:buNone/>
            </a:pPr>
            <a:r>
              <a:rPr lang="en-US" altLang="en-US" sz="2000">
                <a:latin typeface="Tahoma" pitchFamily="34" charset="0"/>
                <a:cs typeface="Tahoma" pitchFamily="34" charset="0"/>
              </a:rPr>
              <a:t>Biết được tình hình trật tự an toàn giao thông đường bộ ở nước ta hiện nay, nhận thức được tầm quan trọng của Luật Giao thông đường bộ.</a:t>
            </a:r>
          </a:p>
        </p:txBody>
      </p:sp>
      <p:sp>
        <p:nvSpPr>
          <p:cNvPr id="13" name="Oval 12"/>
          <p:cNvSpPr/>
          <p:nvPr/>
        </p:nvSpPr>
        <p:spPr>
          <a:xfrm>
            <a:off x="457200" y="26670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457200" y="354466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457200" y="438286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709" name="Rectangle 15"/>
          <p:cNvSpPr>
            <a:spLocks noChangeArrowheads="1"/>
          </p:cNvSpPr>
          <p:nvPr/>
        </p:nvSpPr>
        <p:spPr bwMode="auto">
          <a:xfrm>
            <a:off x="685800" y="4230688"/>
            <a:ext cx="7924800" cy="708025"/>
          </a:xfrm>
          <a:prstGeom prst="rect">
            <a:avLst/>
          </a:prstGeom>
          <a:noFill/>
          <a:ln w="9525">
            <a:noFill/>
            <a:miter lim="800000"/>
            <a:headEnd/>
            <a:tailEnd/>
          </a:ln>
        </p:spPr>
        <p:txBody>
          <a:bodyPr>
            <a:spAutoFit/>
          </a:bodyPr>
          <a:lstStyle/>
          <a:p>
            <a:pPr eaLnBrk="1" hangingPunct="1"/>
            <a:r>
              <a:rPr lang="en-US" altLang="en-US" sz="2000">
                <a:solidFill>
                  <a:srgbClr val="000000"/>
                </a:solidFill>
                <a:latin typeface="Tahoma" pitchFamily="34" charset="0"/>
                <a:cs typeface="Tahoma" pitchFamily="34" charset="0"/>
              </a:rPr>
              <a:t>Chấp hành tốt Luật Giao thông đường bộ, tuyên truyền và vận động mọi người cùng thực hiện.</a:t>
            </a:r>
          </a:p>
        </p:txBody>
      </p:sp>
      <p:sp>
        <p:nvSpPr>
          <p:cNvPr id="29710" name="Rectangle 16"/>
          <p:cNvSpPr>
            <a:spLocks noChangeArrowheads="1"/>
          </p:cNvSpPr>
          <p:nvPr/>
        </p:nvSpPr>
        <p:spPr bwMode="auto">
          <a:xfrm>
            <a:off x="685800" y="3432175"/>
            <a:ext cx="8153400" cy="708025"/>
          </a:xfrm>
          <a:prstGeom prst="rect">
            <a:avLst/>
          </a:prstGeom>
          <a:noFill/>
          <a:ln w="9525">
            <a:noFill/>
            <a:miter lim="800000"/>
            <a:headEnd/>
            <a:tailEnd/>
          </a:ln>
        </p:spPr>
        <p:txBody>
          <a:bodyPr>
            <a:spAutoFit/>
          </a:bodyPr>
          <a:lstStyle/>
          <a:p>
            <a:pPr eaLnBrk="1" hangingPunct="1"/>
            <a:r>
              <a:rPr lang="en-US" altLang="en-US" sz="2000">
                <a:solidFill>
                  <a:srgbClr val="000000"/>
                </a:solidFill>
                <a:latin typeface="Tahoma" pitchFamily="34" charset="0"/>
                <a:cs typeface="Tahoma" pitchFamily="34" charset="0"/>
              </a:rPr>
              <a:t>Phê phán những hành vi vi phạm, đồng tình và ủng hộ việc chấp hành tốt quy tắc giao thông đường bộ.</a:t>
            </a:r>
          </a:p>
        </p:txBody>
      </p:sp>
      <p:sp>
        <p:nvSpPr>
          <p:cNvPr id="18" name="Rectangle 17"/>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
        <p:nvSpPr>
          <p:cNvPr id="29712" name="Rectangle 18"/>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bg/>
                                          </p:spTgt>
                                        </p:tgtEl>
                                        <p:attrNameLst>
                                          <p:attrName>style.visibility</p:attrName>
                                        </p:attrNameLst>
                                      </p:cBhvr>
                                      <p:to>
                                        <p:strVal val="visible"/>
                                      </p:to>
                                    </p:set>
                                    <p:animEffect transition="in" filter="fade">
                                      <p:cBhvr>
                                        <p:cTn id="10" dur="2000"/>
                                        <p:tgtEl>
                                          <p:spTgt spid="1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2000"/>
                                        <p:tgtEl>
                                          <p:spTgt spid="1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699"/>
                                        </p:tgtEl>
                                        <p:attrNameLst>
                                          <p:attrName>style.visibility</p:attrName>
                                        </p:attrNameLst>
                                      </p:cBhvr>
                                      <p:to>
                                        <p:strVal val="visible"/>
                                      </p:to>
                                    </p:set>
                                    <p:anim calcmode="lin" valueType="num">
                                      <p:cBhvr additive="base">
                                        <p:cTn id="22" dur="500" fill="hold"/>
                                        <p:tgtEl>
                                          <p:spTgt spid="29699"/>
                                        </p:tgtEl>
                                        <p:attrNameLst>
                                          <p:attrName>ppt_x</p:attrName>
                                        </p:attrNameLst>
                                      </p:cBhvr>
                                      <p:tavLst>
                                        <p:tav tm="0">
                                          <p:val>
                                            <p:strVal val="#ppt_x"/>
                                          </p:val>
                                        </p:tav>
                                        <p:tav tm="100000">
                                          <p:val>
                                            <p:strVal val="#ppt_x"/>
                                          </p:val>
                                        </p:tav>
                                      </p:tavLst>
                                    </p:anim>
                                    <p:anim calcmode="lin" valueType="num">
                                      <p:cBhvr additive="base">
                                        <p:cTn id="23"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710"/>
                                        </p:tgtEl>
                                        <p:attrNameLst>
                                          <p:attrName>style.visibility</p:attrName>
                                        </p:attrNameLst>
                                      </p:cBhvr>
                                      <p:to>
                                        <p:strVal val="visible"/>
                                      </p:to>
                                    </p:set>
                                    <p:anim calcmode="lin" valueType="num">
                                      <p:cBhvr additive="base">
                                        <p:cTn id="32" dur="500" fill="hold"/>
                                        <p:tgtEl>
                                          <p:spTgt spid="29710"/>
                                        </p:tgtEl>
                                        <p:attrNameLst>
                                          <p:attrName>ppt_x</p:attrName>
                                        </p:attrNameLst>
                                      </p:cBhvr>
                                      <p:tavLst>
                                        <p:tav tm="0">
                                          <p:val>
                                            <p:strVal val="#ppt_x"/>
                                          </p:val>
                                        </p:tav>
                                        <p:tav tm="100000">
                                          <p:val>
                                            <p:strVal val="#ppt_x"/>
                                          </p:val>
                                        </p:tav>
                                      </p:tavLst>
                                    </p:anim>
                                    <p:anim calcmode="lin" valueType="num">
                                      <p:cBhvr additive="base">
                                        <p:cTn id="33"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9709"/>
                                        </p:tgtEl>
                                        <p:attrNameLst>
                                          <p:attrName>style.visibility</p:attrName>
                                        </p:attrNameLst>
                                      </p:cBhvr>
                                      <p:to>
                                        <p:strVal val="visible"/>
                                      </p:to>
                                    </p:set>
                                    <p:anim calcmode="lin" valueType="num">
                                      <p:cBhvr additive="base">
                                        <p:cTn id="42" dur="500" fill="hold"/>
                                        <p:tgtEl>
                                          <p:spTgt spid="29709"/>
                                        </p:tgtEl>
                                        <p:attrNameLst>
                                          <p:attrName>ppt_x</p:attrName>
                                        </p:attrNameLst>
                                      </p:cBhvr>
                                      <p:tavLst>
                                        <p:tav tm="0">
                                          <p:val>
                                            <p:strVal val="#ppt_x"/>
                                          </p:val>
                                        </p:tav>
                                        <p:tav tm="100000">
                                          <p:val>
                                            <p:strVal val="#ppt_x"/>
                                          </p:val>
                                        </p:tav>
                                      </p:tavLst>
                                    </p:anim>
                                    <p:anim calcmode="lin" valueType="num">
                                      <p:cBhvr additive="base">
                                        <p:cTn id="43"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9" grpId="0"/>
      <p:bldP spid="29710" grpId="0"/>
      <p:bldP spid="18" grpId="0" build="allAtOnce" animBg="1"/>
      <p:bldP spid="29712"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609600" y="1352550"/>
            <a:ext cx="8153400" cy="400050"/>
          </a:xfrm>
          <a:prstGeom prst="rect">
            <a:avLst/>
          </a:prstGeom>
          <a:noFill/>
          <a:ln w="9525">
            <a:noFill/>
            <a:miter lim="800000"/>
            <a:headEnd/>
            <a:tailEnd/>
          </a:ln>
        </p:spPr>
        <p:txBody>
          <a:bodyPr>
            <a:spAutoFit/>
          </a:bodyPr>
          <a:lstStyle/>
          <a:p>
            <a:pPr eaLnBrk="1" hangingPunct="1">
              <a:buClr>
                <a:schemeClr val="accent2"/>
              </a:buClr>
            </a:pPr>
            <a:r>
              <a:rPr lang="en-US" altLang="en-US" sz="2000" b="1" i="1" dirty="0" err="1">
                <a:solidFill>
                  <a:srgbClr val="800000"/>
                </a:solidFill>
                <a:latin typeface="Tahoma" pitchFamily="34" charset="0"/>
                <a:cs typeface="Tahoma" pitchFamily="34" charset="0"/>
              </a:rPr>
              <a:t>Hãy</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quan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sát</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các</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đoạn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phim</a:t>
            </a:r>
            <a:r>
              <a:rPr lang="en-US" altLang="en-US" sz="2000" b="1" i="1" dirty="0">
                <a:solidFill>
                  <a:srgbClr val="800000"/>
                </a:solidFill>
                <a:latin typeface="Tahoma" pitchFamily="34" charset="0"/>
                <a:cs typeface="Tahoma" pitchFamily="34" charset="0"/>
              </a:rPr>
              <a:t> </a:t>
            </a:r>
            <a:r>
              <a:rPr lang="en-US" altLang="en-US" sz="2000" b="1" i="1" dirty="0" smtClean="0">
                <a:solidFill>
                  <a:srgbClr val="800000"/>
                </a:solidFill>
                <a:latin typeface="Tahoma" pitchFamily="34" charset="0"/>
                <a:cs typeface="Tahoma" pitchFamily="34" charset="0"/>
              </a:rPr>
              <a:t>ở </a:t>
            </a:r>
            <a:r>
              <a:rPr lang="en-US" altLang="en-US" sz="2000" b="1" i="1" dirty="0" err="1" smtClean="0">
                <a:solidFill>
                  <a:srgbClr val="800000"/>
                </a:solidFill>
                <a:latin typeface="Tahoma" pitchFamily="34" charset="0"/>
                <a:cs typeface="Tahoma" pitchFamily="34" charset="0"/>
              </a:rPr>
              <a:t>các</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trang</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sau</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và</a:t>
            </a:r>
            <a:r>
              <a:rPr lang="en-US" altLang="en-US" sz="2000" b="1" i="1" dirty="0" smtClean="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cho</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biết</a:t>
            </a:r>
            <a:r>
              <a:rPr lang="en-US" altLang="en-US" sz="2000" b="1" i="1" dirty="0">
                <a:solidFill>
                  <a:srgbClr val="800000"/>
                </a:solidFill>
              </a:rPr>
              <a:t>:</a:t>
            </a:r>
          </a:p>
        </p:txBody>
      </p:sp>
      <p:sp>
        <p:nvSpPr>
          <p:cNvPr id="10" name="TextBox 9"/>
          <p:cNvSpPr txBox="1">
            <a:spLocks noChangeArrowheads="1"/>
          </p:cNvSpPr>
          <p:nvPr/>
        </p:nvSpPr>
        <p:spPr bwMode="auto">
          <a:xfrm>
            <a:off x="609600" y="1828800"/>
            <a:ext cx="7848600" cy="3970338"/>
          </a:xfrm>
          <a:prstGeom prst="rect">
            <a:avLst/>
          </a:prstGeom>
          <a:noFill/>
          <a:ln w="22225">
            <a:solidFill>
              <a:srgbClr val="800000"/>
            </a:solidFill>
            <a:miter lim="800000"/>
            <a:headEnd/>
            <a:tailEnd/>
          </a:ln>
        </p:spPr>
        <p:txBody>
          <a:bodyPr>
            <a:spAutoFit/>
          </a:bodyPr>
          <a:lstStyle/>
          <a:p>
            <a:pPr algn="just" eaLnBrk="1" hangingPunct="1"/>
            <a:r>
              <a:rPr lang="en-US" altLang="en-US">
                <a:latin typeface="Tahoma" pitchFamily="34" charset="0"/>
                <a:cs typeface="Tahoma" pitchFamily="34" charset="0"/>
              </a:rPr>
              <a:t>a- Tình huống nào là nguy hiểm? Vì sao lại nguy hiểm?</a:t>
            </a:r>
          </a:p>
          <a:p>
            <a:pPr algn="just" eaLnBrk="1" hangingPunct="1"/>
            <a:r>
              <a:rPr lang="en-US" altLang="en-US">
                <a:latin typeface="Tahoma" pitchFamily="34" charset="0"/>
                <a:cs typeface="Tahoma" pitchFamily="34" charset="0"/>
              </a:rPr>
              <a:t>b- Theo em, làm thế nào để phòng tránh những nguy hiểm đó?</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1</a:t>
            </a:r>
            <a:r>
              <a:rPr lang="en-US" altLang="en-US">
                <a:latin typeface="Tahoma" pitchFamily="34" charset="0"/>
                <a:cs typeface="Tahoma" pitchFamily="34" charset="0"/>
              </a:rPr>
              <a:t>: Cảnh đường phố. Hai người đi xe máy chở nhau từ trong ngõ lao ra đường trong khi một xe máy khác đang lao thẳng tới. </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2</a:t>
            </a:r>
            <a:r>
              <a:rPr lang="en-US" altLang="en-US">
                <a:latin typeface="Tahoma" pitchFamily="34" charset="0"/>
                <a:cs typeface="Tahoma" pitchFamily="34" charset="0"/>
              </a:rPr>
              <a:t>: Cảnh một người đi xe máy suýt nữa đâm phải 1 xe khác do không quan sát được đường vì bị xe tải che khuất</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3</a:t>
            </a:r>
            <a:r>
              <a:rPr lang="en-US" altLang="en-US">
                <a:latin typeface="Tahoma" pitchFamily="34" charset="0"/>
                <a:cs typeface="Tahoma" pitchFamily="34" charset="0"/>
              </a:rPr>
              <a:t>: Cảnh xe đạp, xe máy, ô tô tham gia giao thông trật tự trên đường quốc lộ</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4</a:t>
            </a:r>
            <a:r>
              <a:rPr lang="en-US" altLang="en-US">
                <a:latin typeface="Tahoma" pitchFamily="34" charset="0"/>
                <a:cs typeface="Tahoma" pitchFamily="34" charset="0"/>
              </a:rPr>
              <a:t>: Cảnh hai người đi xe máy chở nhau suýt bị ngã vì một chiếc ô tô đang đỗ bên đường bất ngờ mở cánh cửa xe</a:t>
            </a:r>
          </a:p>
        </p:txBody>
      </p:sp>
      <p:sp>
        <p:nvSpPr>
          <p:cNvPr id="113668" name="Slide Number Placeholder 12"/>
          <p:cNvSpPr>
            <a:spLocks noGrp="1"/>
          </p:cNvSpPr>
          <p:nvPr>
            <p:ph type="sldNum" sz="quarter" idx="12"/>
          </p:nvPr>
        </p:nvSpPr>
        <p:spPr bwMode="auto">
          <a:noFill/>
          <a:ln>
            <a:miter lim="800000"/>
            <a:headEnd/>
            <a:tailEnd/>
          </a:ln>
        </p:spPr>
        <p:txBody>
          <a:bodyPr/>
          <a:lstStyle/>
          <a:p>
            <a:fld id="{00192F79-C9A6-4E0D-879A-4AA8B35A28A0}" type="slidenum">
              <a:rPr lang="en-US" altLang="en-US"/>
              <a:pPr/>
              <a:t>50</a:t>
            </a:fld>
            <a:endParaRPr lang="en-US" altLang="en-US"/>
          </a:p>
        </p:txBody>
      </p:sp>
      <p:sp>
        <p:nvSpPr>
          <p:cNvPr id="113669" name="Rectangle 4"/>
          <p:cNvSpPr>
            <a:spLocks noChangeArrowheads="1"/>
          </p:cNvSpPr>
          <p:nvPr/>
        </p:nvSpPr>
        <p:spPr bwMode="auto">
          <a:xfrm>
            <a:off x="685800" y="-76200"/>
            <a:ext cx="7162800" cy="600075"/>
          </a:xfrm>
          <a:prstGeom prst="rect">
            <a:avLst/>
          </a:prstGeom>
          <a:noFill/>
          <a:ln w="9525">
            <a:noFill/>
            <a:miter lim="800000"/>
            <a:headEnd/>
            <a:tailEnd/>
          </a:ln>
        </p:spPr>
        <p:txBody>
          <a:bodyPr>
            <a:spAutoFit/>
          </a:bodyPr>
          <a:lstStyle/>
          <a:p>
            <a:pPr marL="342900" indent="-342900" algn="just" eaLnBrk="1" hangingPunct="1">
              <a:lnSpc>
                <a:spcPct val="150000"/>
              </a:lnSpc>
              <a:buFontTx/>
              <a:buAutoNum type="arabicPeriod"/>
            </a:pPr>
            <a:r>
              <a:rPr lang="en-US" altLang="en-US" sz="2200" b="1">
                <a:latin typeface="Tahoma" pitchFamily="34" charset="0"/>
                <a:cs typeface="Tahoma" pitchFamily="34" charset="0"/>
              </a:rPr>
              <a:t>Những tình huống nguy hiểm khi tham gia GT:</a:t>
            </a:r>
          </a:p>
        </p:txBody>
      </p:sp>
      <p:sp>
        <p:nvSpPr>
          <p:cNvPr id="6"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1) </a:t>
            </a:r>
            <a:r>
              <a:rPr lang="en-US" sz="2000" b="1" dirty="0" err="1">
                <a:solidFill>
                  <a:schemeClr val="tx2">
                    <a:lumMod val="50000"/>
                  </a:schemeClr>
                </a:solidFill>
                <a:latin typeface="Tahoma" pitchFamily="34" charset="0"/>
                <a:cs typeface="Tahoma" pitchFamily="34" charset="0"/>
              </a:rPr>
              <a:t>Tìm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down)">
                                      <p:cBhvr>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down)">
                                      <p:cBhvr>
                                        <p:cTn id="32" dur="500"/>
                                        <p:tgtEl>
                                          <p:spTgt spid="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down)">
                                      <p:cBhvr>
                                        <p:cTn id="37" dur="500"/>
                                        <p:tgtEl>
                                          <p:spTgt spid="10">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wipe(down)">
                                      <p:cBhvr>
                                        <p:cTn id="4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allAtOnce"/>
      <p:bldP spid="10"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2"/>
          <p:cNvSpPr>
            <a:spLocks noGrp="1"/>
          </p:cNvSpPr>
          <p:nvPr>
            <p:ph type="sldNum" sz="quarter" idx="12"/>
          </p:nvPr>
        </p:nvSpPr>
        <p:spPr bwMode="auto">
          <a:noFill/>
          <a:ln>
            <a:miter lim="800000"/>
            <a:headEnd/>
            <a:tailEnd/>
          </a:ln>
        </p:spPr>
        <p:txBody>
          <a:bodyPr/>
          <a:lstStyle/>
          <a:p>
            <a:fld id="{71548940-C059-4292-9602-13107E9983A8}" type="slidenum">
              <a:rPr lang="en-US" altLang="en-US"/>
              <a:pPr/>
              <a:t>51</a:t>
            </a:fld>
            <a:endParaRPr lang="en-US" altLang="en-US"/>
          </a:p>
        </p:txBody>
      </p:sp>
      <p:sp>
        <p:nvSpPr>
          <p:cNvPr id="4" name="TextBox 7"/>
          <p:cNvSpPr txBox="1">
            <a:spLocks noChangeArrowheads="1"/>
          </p:cNvSpPr>
          <p:nvPr/>
        </p:nvSpPr>
        <p:spPr bwMode="auto">
          <a:xfrm>
            <a:off x="53975" y="5715000"/>
            <a:ext cx="4829175" cy="830263"/>
          </a:xfrm>
          <a:prstGeom prst="rect">
            <a:avLst/>
          </a:prstGeom>
          <a:noFill/>
          <a:ln w="9525">
            <a:noFill/>
            <a:miter lim="800000"/>
            <a:headEnd/>
            <a:tailEnd/>
          </a:ln>
        </p:spPr>
        <p:txBody>
          <a:bodyPr>
            <a:spAutoFit/>
          </a:bodyPr>
          <a:lstStyle/>
          <a:p>
            <a:pPr algn="ctr" eaLnBrk="1" hangingPunct="1"/>
            <a:r>
              <a:rPr lang="en-US" altLang="en-US" sz="1600" u="sng">
                <a:hlinkClick r:id="rId6"/>
              </a:rPr>
              <a:t>http://vtv.vn/video/ky-nang-tham-gia-giao-thong-thuc-hien-bao-hiem-bat-buoc-trach-nhiem-dan-su-cua-chu-xe-co-gioi-108727.htm</a:t>
            </a:r>
            <a:endParaRPr lang="en-US" altLang="en-US" sz="1600" u="sng"/>
          </a:p>
        </p:txBody>
      </p:sp>
      <p:sp>
        <p:nvSpPr>
          <p:cNvPr id="7" name="TextBox 7"/>
          <p:cNvSpPr txBox="1">
            <a:spLocks noChangeArrowheads="1"/>
          </p:cNvSpPr>
          <p:nvPr/>
        </p:nvSpPr>
        <p:spPr bwMode="auto">
          <a:xfrm>
            <a:off x="823913" y="3278188"/>
            <a:ext cx="3552825" cy="369887"/>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 name="TextBox 7"/>
          <p:cNvSpPr txBox="1">
            <a:spLocks noChangeArrowheads="1"/>
          </p:cNvSpPr>
          <p:nvPr/>
        </p:nvSpPr>
        <p:spPr bwMode="auto">
          <a:xfrm>
            <a:off x="4743450" y="6191250"/>
            <a:ext cx="340995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2" name="TextBox 7"/>
          <p:cNvSpPr txBox="1">
            <a:spLocks noChangeArrowheads="1"/>
          </p:cNvSpPr>
          <p:nvPr/>
        </p:nvSpPr>
        <p:spPr bwMode="auto">
          <a:xfrm>
            <a:off x="4662488" y="3276600"/>
            <a:ext cx="35814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5719" name="Rectangle 4"/>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3" name="1. Đi xe máy từ đường nhỏ ra đường lớn.wmv">
            <a:hlinkClick r:id="" action="ppaction://media"/>
          </p:cNvPr>
          <p:cNvPicPr>
            <a:picLocks noRot="1" noChangeAspect="1"/>
          </p:cNvPicPr>
          <p:nvPr>
            <a:videoFile r:link="rId1"/>
          </p:nvPr>
        </p:nvPicPr>
        <p:blipFill>
          <a:blip r:embed="rId7" cstate="print"/>
          <a:srcRect/>
          <a:stretch>
            <a:fillRect/>
          </a:stretch>
        </p:blipFill>
        <p:spPr bwMode="auto">
          <a:xfrm>
            <a:off x="1085850" y="862013"/>
            <a:ext cx="3030538" cy="2424112"/>
          </a:xfrm>
          <a:prstGeom prst="rect">
            <a:avLst/>
          </a:prstGeom>
          <a:noFill/>
          <a:ln w="9525">
            <a:noFill/>
            <a:miter lim="800000"/>
            <a:headEnd/>
            <a:tailEnd/>
          </a:ln>
        </p:spPr>
      </p:pic>
      <p:pic>
        <p:nvPicPr>
          <p:cNvPr id="5" name="2. Nguy hiểm chuyển hướng tầm nhìn bị che khuất.mp4">
            <a:hlinkClick r:id="" action="ppaction://media"/>
          </p:cNvPr>
          <p:cNvPicPr>
            <a:picLocks noRot="1" noChangeAspect="1"/>
          </p:cNvPicPr>
          <p:nvPr>
            <a:videoFile r:link="rId2"/>
          </p:nvPr>
        </p:nvPicPr>
        <p:blipFill>
          <a:blip r:embed="rId8" cstate="print"/>
          <a:srcRect/>
          <a:stretch>
            <a:fillRect/>
          </a:stretch>
        </p:blipFill>
        <p:spPr bwMode="auto">
          <a:xfrm>
            <a:off x="4776788" y="847725"/>
            <a:ext cx="3238500" cy="2428875"/>
          </a:xfrm>
          <a:prstGeom prst="rect">
            <a:avLst/>
          </a:prstGeom>
          <a:noFill/>
          <a:ln w="9525">
            <a:noFill/>
            <a:miter lim="800000"/>
            <a:headEnd/>
            <a:tailEnd/>
          </a:ln>
        </p:spPr>
      </p:pic>
      <p:pic>
        <p:nvPicPr>
          <p:cNvPr id="6" name="3. Tham gia giao thông an toàn-VTV.wmv">
            <a:hlinkClick r:id="" action="ppaction://media"/>
          </p:cNvPr>
          <p:cNvPicPr>
            <a:picLocks noRot="1" noChangeAspect="1"/>
          </p:cNvPicPr>
          <p:nvPr>
            <a:videoFile r:link="rId3"/>
          </p:nvPr>
        </p:nvPicPr>
        <p:blipFill>
          <a:blip r:embed="rId9" cstate="print"/>
          <a:srcRect/>
          <a:stretch>
            <a:fillRect/>
          </a:stretch>
        </p:blipFill>
        <p:spPr bwMode="auto">
          <a:xfrm>
            <a:off x="1033463" y="3811588"/>
            <a:ext cx="3257550" cy="1822450"/>
          </a:xfrm>
          <a:prstGeom prst="rect">
            <a:avLst/>
          </a:prstGeom>
          <a:noFill/>
          <a:ln w="9525">
            <a:noFill/>
            <a:miter lim="800000"/>
            <a:headEnd/>
            <a:tailEnd/>
          </a:ln>
        </p:spPr>
      </p:pic>
      <p:pic>
        <p:nvPicPr>
          <p:cNvPr id="8" name="4. Nguy hiểm từ xe ô tô đang dừng đỗ.wmv">
            <a:hlinkClick r:id="" action="ppaction://media"/>
          </p:cNvPr>
          <p:cNvPicPr>
            <a:picLocks noRot="1" noChangeAspect="1"/>
          </p:cNvPicPr>
          <p:nvPr>
            <a:videoFile r:link="rId4"/>
          </p:nvPr>
        </p:nvPicPr>
        <p:blipFill>
          <a:blip r:embed="rId10" cstate="print"/>
          <a:srcRect/>
          <a:stretch>
            <a:fillRect/>
          </a:stretch>
        </p:blipFill>
        <p:spPr bwMode="auto">
          <a:xfrm>
            <a:off x="4841875" y="3797300"/>
            <a:ext cx="3082925" cy="231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seq concurrent="1" nextAc="seek">
              <p:cTn id="29" restart="whenNotActive" fill="hold" evtFilter="cancelBubble" nodeType="interactiveSeq">
                <p:stCondLst>
                  <p:cond evt="onClick" delay="0">
                    <p:tgtEl>
                      <p:spTgt spid="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video>
              <p:cMediaNode vol="80000">
                <p:cTn id="34"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8"/>
                                        </p:tgtEl>
                                      </p:cBhvr>
                                    </p:cmd>
                                  </p:childTnLst>
                                </p:cTn>
                              </p:par>
                            </p:childTnLst>
                          </p:cTn>
                        </p:par>
                      </p:childTnLst>
                    </p:cTn>
                  </p:par>
                </p:childTnLst>
              </p:cTn>
              <p:nextCondLst>
                <p:cond evt="onClick" delay="0">
                  <p:tgtEl>
                    <p:spTgt spid="8"/>
                  </p:tgtEl>
                </p:cond>
              </p:nextCondLst>
            </p:seq>
            <p:video>
              <p:cMediaNode vol="80000">
                <p:cTn id="40" fill="hold" display="0">
                  <p:stCondLst>
                    <p:cond delay="indefinite"/>
                  </p:stCondLst>
                </p:cTn>
                <p:tgtEl>
                  <p:spTgt spid="8"/>
                </p:tgtEl>
              </p:cMediaNode>
            </p:video>
          </p:childTnLst>
        </p:cTn>
      </p:par>
    </p:tnLst>
    <p:bldLst>
      <p:bldP spid="4" grpId="0"/>
      <p:bldP spid="7"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33400" y="1917700"/>
            <a:ext cx="8153400" cy="3140075"/>
          </a:xfrm>
          <a:prstGeom prst="rect">
            <a:avLst/>
          </a:prstGeom>
          <a:noFill/>
          <a:ln w="22225">
            <a:solidFill>
              <a:srgbClr val="800000"/>
            </a:solidFill>
            <a:miter lim="800000"/>
            <a:headEnd/>
            <a:tailEnd/>
          </a:ln>
        </p:spPr>
        <p:txBody>
          <a:bodyPr>
            <a:spAutoFit/>
          </a:bodyPr>
          <a:lstStyle/>
          <a:p>
            <a:pPr eaLnBrk="1" hangingPunct="1"/>
            <a:r>
              <a:rPr lang="en-US" altLang="en-US" b="1">
                <a:latin typeface="Tahoma" pitchFamily="34" charset="0"/>
                <a:cs typeface="Tahoma" pitchFamily="34" charset="0"/>
              </a:rPr>
              <a:t>Đoạn phim 5: </a:t>
            </a:r>
            <a:r>
              <a:rPr lang="en-US" altLang="en-US">
                <a:latin typeface="Tahoma" pitchFamily="34" charset="0"/>
                <a:cs typeface="Tahoma" pitchFamily="34" charset="0"/>
              </a:rPr>
              <a:t>Cảnh hai người chở nhau đi xe máy bị ngã vì có một quả bóng bất ngờ lăn ra đường.</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6</a:t>
            </a:r>
            <a:r>
              <a:rPr lang="en-US" altLang="en-US">
                <a:latin typeface="Tahoma" pitchFamily="34" charset="0"/>
                <a:cs typeface="Tahoma" pitchFamily="34" charset="0"/>
              </a:rPr>
              <a:t>: Cảnh hai người đi xe máy đang đi sát đằng sau một chiếc xe tải.</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7</a:t>
            </a:r>
            <a:r>
              <a:rPr lang="en-US" altLang="en-US">
                <a:latin typeface="Tahoma" pitchFamily="34" charset="0"/>
                <a:cs typeface="Tahoma" pitchFamily="34" charset="0"/>
              </a:rPr>
              <a:t>: Cảnh người đi xe máy đâm phải 1 xe khác do bị xe tải che khuất tầm nhìn.</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8</a:t>
            </a:r>
            <a:r>
              <a:rPr lang="en-US" altLang="en-US">
                <a:latin typeface="Tahoma" pitchFamily="34" charset="0"/>
                <a:cs typeface="Tahoma" pitchFamily="34" charset="0"/>
              </a:rPr>
              <a:t>: Cảnh một người đi xe máy suýt bị ngã do một chiếc xe máy bất ngờ lao từ nhà ra đường</a:t>
            </a:r>
          </a:p>
        </p:txBody>
      </p:sp>
      <p:sp>
        <p:nvSpPr>
          <p:cNvPr id="116739" name="Slide Number Placeholder 12"/>
          <p:cNvSpPr>
            <a:spLocks noGrp="1"/>
          </p:cNvSpPr>
          <p:nvPr>
            <p:ph type="sldNum" sz="quarter" idx="12"/>
          </p:nvPr>
        </p:nvSpPr>
        <p:spPr bwMode="auto">
          <a:noFill/>
          <a:ln>
            <a:miter lim="800000"/>
            <a:headEnd/>
            <a:tailEnd/>
          </a:ln>
        </p:spPr>
        <p:txBody>
          <a:bodyPr/>
          <a:lstStyle/>
          <a:p>
            <a:fld id="{ED64DC9B-F6BC-40D6-A590-96C6D8311440}" type="slidenum">
              <a:rPr lang="en-US" altLang="en-US"/>
              <a:pPr/>
              <a:t>52</a:t>
            </a:fld>
            <a:endParaRPr lang="en-US" altLang="en-US"/>
          </a:p>
        </p:txBody>
      </p:sp>
      <p:sp>
        <p:nvSpPr>
          <p:cNvPr id="76804" name="Text Box 2"/>
          <p:cNvSpPr txBox="1">
            <a:spLocks noChangeArrowheads="1"/>
          </p:cNvSpPr>
          <p:nvPr/>
        </p:nvSpPr>
        <p:spPr bwMode="auto">
          <a:xfrm>
            <a:off x="609600" y="1352550"/>
            <a:ext cx="8153400" cy="400050"/>
          </a:xfrm>
          <a:prstGeom prst="rect">
            <a:avLst/>
          </a:prstGeom>
          <a:noFill/>
          <a:ln w="9525">
            <a:noFill/>
            <a:miter lim="800000"/>
            <a:headEnd/>
            <a:tailEnd/>
          </a:ln>
        </p:spPr>
        <p:txBody>
          <a:bodyPr>
            <a:spAutoFit/>
          </a:bodyPr>
          <a:lstStyle/>
          <a:p>
            <a:pPr eaLnBrk="1" hangingPunct="1">
              <a:buClr>
                <a:schemeClr val="accent2"/>
              </a:buClr>
            </a:pPr>
            <a:r>
              <a:rPr lang="en-US" altLang="en-US" sz="2000" b="1" i="1" dirty="0" err="1">
                <a:solidFill>
                  <a:srgbClr val="800000"/>
                </a:solidFill>
                <a:latin typeface="Tahoma" pitchFamily="34" charset="0"/>
                <a:cs typeface="Tahoma" pitchFamily="34" charset="0"/>
              </a:rPr>
              <a:t>Hãy</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quan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sát</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các</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đoạn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phim</a:t>
            </a:r>
            <a:r>
              <a:rPr lang="en-US" altLang="en-US" sz="2000" b="1" i="1" dirty="0">
                <a:solidFill>
                  <a:srgbClr val="800000"/>
                </a:solidFill>
                <a:latin typeface="Tahoma" pitchFamily="34" charset="0"/>
                <a:cs typeface="Tahoma" pitchFamily="34" charset="0"/>
              </a:rPr>
              <a:t> </a:t>
            </a:r>
            <a:r>
              <a:rPr lang="en-US" altLang="en-US" sz="2000" b="1" i="1" dirty="0" smtClean="0">
                <a:solidFill>
                  <a:srgbClr val="800000"/>
                </a:solidFill>
                <a:latin typeface="Tahoma" pitchFamily="34" charset="0"/>
                <a:cs typeface="Tahoma" pitchFamily="34" charset="0"/>
              </a:rPr>
              <a:t>ở </a:t>
            </a:r>
            <a:r>
              <a:rPr lang="en-US" altLang="en-US" sz="2000" b="1" i="1" dirty="0" err="1" smtClean="0">
                <a:solidFill>
                  <a:srgbClr val="800000"/>
                </a:solidFill>
                <a:latin typeface="Tahoma" pitchFamily="34" charset="0"/>
                <a:cs typeface="Tahoma" pitchFamily="34" charset="0"/>
              </a:rPr>
              <a:t>các</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trang</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sau</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và</a:t>
            </a:r>
            <a:r>
              <a:rPr lang="en-US" altLang="en-US" sz="2000" b="1" i="1" dirty="0" smtClean="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cho</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biết</a:t>
            </a:r>
            <a:r>
              <a:rPr lang="en-US" altLang="en-US" sz="2000" b="1" i="1" dirty="0">
                <a:solidFill>
                  <a:srgbClr val="800000"/>
                </a:solidFill>
              </a:rPr>
              <a:t>:</a:t>
            </a:r>
          </a:p>
        </p:txBody>
      </p:sp>
      <p:sp>
        <p:nvSpPr>
          <p:cNvPr id="6"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1) </a:t>
            </a:r>
            <a:r>
              <a:rPr lang="en-US" sz="2000" b="1" dirty="0" err="1">
                <a:solidFill>
                  <a:schemeClr val="tx2">
                    <a:lumMod val="50000"/>
                  </a:schemeClr>
                </a:solidFill>
                <a:latin typeface="Tahoma" pitchFamily="34" charset="0"/>
                <a:cs typeface="Tahoma" pitchFamily="34" charset="0"/>
              </a:rPr>
              <a:t>Tìm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16742"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down)">
                                      <p:cBhvr>
                                        <p:cTn id="7" dur="500"/>
                                        <p:tgtEl>
                                          <p:spTgt spid="1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6804">
                                            <p:txEl>
                                              <p:pRg st="0" end="0"/>
                                            </p:txEl>
                                          </p:spTgt>
                                        </p:tgtEl>
                                        <p:attrNameLst>
                                          <p:attrName>style.visibility</p:attrName>
                                        </p:attrNameLst>
                                      </p:cBhvr>
                                      <p:to>
                                        <p:strVal val="visible"/>
                                      </p:to>
                                    </p:set>
                                    <p:animEffect transition="in" filter="wipe(down)">
                                      <p:cBhvr>
                                        <p:cTn id="12" dur="500"/>
                                        <p:tgtEl>
                                          <p:spTgt spid="76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down)">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7680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2"/>
          <p:cNvSpPr>
            <a:spLocks noGrp="1"/>
          </p:cNvSpPr>
          <p:nvPr>
            <p:ph type="sldNum" sz="quarter" idx="12"/>
          </p:nvPr>
        </p:nvSpPr>
        <p:spPr bwMode="auto">
          <a:noFill/>
          <a:ln>
            <a:miter lim="800000"/>
            <a:headEnd/>
            <a:tailEnd/>
          </a:ln>
        </p:spPr>
        <p:txBody>
          <a:bodyPr/>
          <a:lstStyle/>
          <a:p>
            <a:fld id="{2AAB3272-7BF4-4AFE-8632-D41143ADBEB7}" type="slidenum">
              <a:rPr lang="en-US" altLang="en-US"/>
              <a:pPr/>
              <a:t>53</a:t>
            </a:fld>
            <a:endParaRPr lang="en-US" altLang="en-US"/>
          </a:p>
        </p:txBody>
      </p:sp>
      <p:sp>
        <p:nvSpPr>
          <p:cNvPr id="5" name="TextBox 7"/>
          <p:cNvSpPr txBox="1">
            <a:spLocks noChangeArrowheads="1"/>
          </p:cNvSpPr>
          <p:nvPr/>
        </p:nvSpPr>
        <p:spPr bwMode="auto">
          <a:xfrm>
            <a:off x="846138" y="5891213"/>
            <a:ext cx="3295650" cy="369887"/>
          </a:xfrm>
          <a:prstGeom prst="rect">
            <a:avLst/>
          </a:prstGeom>
          <a:noFill/>
          <a:ln w="9525">
            <a:noFill/>
            <a:miter lim="800000"/>
            <a:headEnd/>
            <a:tailEnd/>
          </a:ln>
        </p:spPr>
        <p:txBody>
          <a:bodyPr>
            <a:spAutoFit/>
          </a:bodyPr>
          <a:lstStyle/>
          <a:p>
            <a:pPr algn="ctr" eaLnBrk="1" hangingPunct="1"/>
            <a:r>
              <a:rPr lang="en-US" altLang="en-US" u="sng"/>
              <a:t>Phim Tôi yêu Việt Nam 2015</a:t>
            </a:r>
          </a:p>
        </p:txBody>
      </p:sp>
      <p:sp>
        <p:nvSpPr>
          <p:cNvPr id="8" name="TextBox 7"/>
          <p:cNvSpPr txBox="1">
            <a:spLocks noChangeArrowheads="1"/>
          </p:cNvSpPr>
          <p:nvPr/>
        </p:nvSpPr>
        <p:spPr bwMode="auto">
          <a:xfrm>
            <a:off x="781050" y="3278188"/>
            <a:ext cx="3486150" cy="369887"/>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9" name="TextBox 8"/>
          <p:cNvSpPr txBox="1">
            <a:spLocks noChangeArrowheads="1"/>
          </p:cNvSpPr>
          <p:nvPr/>
        </p:nvSpPr>
        <p:spPr bwMode="auto">
          <a:xfrm>
            <a:off x="4657725" y="3276600"/>
            <a:ext cx="36576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 name="TextBox 10"/>
          <p:cNvSpPr txBox="1">
            <a:spLocks noChangeArrowheads="1"/>
          </p:cNvSpPr>
          <p:nvPr/>
        </p:nvSpPr>
        <p:spPr bwMode="auto">
          <a:xfrm>
            <a:off x="4800600" y="5867400"/>
            <a:ext cx="33528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8791"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4" name="8. Xe máy từ nhà ra đường.wmv">
            <a:hlinkClick r:id="" action="ppaction://media"/>
          </p:cNvPr>
          <p:cNvPicPr>
            <a:picLocks noRot="1" noChangeAspect="1"/>
          </p:cNvPicPr>
          <p:nvPr>
            <a:videoFile r:link="rId1"/>
          </p:nvPr>
        </p:nvPicPr>
        <p:blipFill>
          <a:blip r:embed="rId6" cstate="print"/>
          <a:srcRect t="16972"/>
          <a:stretch>
            <a:fillRect/>
          </a:stretch>
        </p:blipFill>
        <p:spPr bwMode="auto">
          <a:xfrm>
            <a:off x="5124450" y="3994150"/>
            <a:ext cx="2705100" cy="1797050"/>
          </a:xfrm>
          <a:prstGeom prst="rect">
            <a:avLst/>
          </a:prstGeom>
          <a:noFill/>
          <a:ln w="9525">
            <a:noFill/>
            <a:miter lim="800000"/>
            <a:headEnd/>
            <a:tailEnd/>
          </a:ln>
        </p:spPr>
      </p:pic>
      <p:pic>
        <p:nvPicPr>
          <p:cNvPr id="6" name="7. Khuất tầm nhìn tại giao lộ.wmv">
            <a:hlinkClick r:id="" action="ppaction://media"/>
          </p:cNvPr>
          <p:cNvPicPr>
            <a:picLocks noRot="1" noChangeAspect="1"/>
          </p:cNvPicPr>
          <p:nvPr>
            <a:videoFile r:link="rId2"/>
          </p:nvPr>
        </p:nvPicPr>
        <p:blipFill>
          <a:blip r:embed="rId7" cstate="print"/>
          <a:srcRect/>
          <a:stretch>
            <a:fillRect/>
          </a:stretch>
        </p:blipFill>
        <p:spPr bwMode="auto">
          <a:xfrm>
            <a:off x="925513" y="3994150"/>
            <a:ext cx="3113087" cy="1751013"/>
          </a:xfrm>
          <a:prstGeom prst="rect">
            <a:avLst/>
          </a:prstGeom>
          <a:noFill/>
          <a:ln w="9525">
            <a:noFill/>
            <a:miter lim="800000"/>
            <a:headEnd/>
            <a:tailEnd/>
          </a:ln>
        </p:spPr>
      </p:pic>
      <p:pic>
        <p:nvPicPr>
          <p:cNvPr id="12" name="6. Vượt xe khi tầm nhìn bị che khuất.wmv">
            <a:hlinkClick r:id="" action="ppaction://media"/>
          </p:cNvPr>
          <p:cNvPicPr>
            <a:picLocks noRot="1" noChangeAspect="1"/>
          </p:cNvPicPr>
          <p:nvPr>
            <a:videoFile r:link="rId3"/>
          </p:nvPr>
        </p:nvPicPr>
        <p:blipFill>
          <a:blip r:embed="rId8" cstate="print"/>
          <a:srcRect/>
          <a:stretch>
            <a:fillRect/>
          </a:stretch>
        </p:blipFill>
        <p:spPr bwMode="auto">
          <a:xfrm>
            <a:off x="4841875" y="857250"/>
            <a:ext cx="3238500" cy="2428875"/>
          </a:xfrm>
          <a:prstGeom prst="rect">
            <a:avLst/>
          </a:prstGeom>
          <a:noFill/>
          <a:ln w="9525">
            <a:noFill/>
            <a:miter lim="800000"/>
            <a:headEnd/>
            <a:tailEnd/>
          </a:ln>
        </p:spPr>
      </p:pic>
      <p:pic>
        <p:nvPicPr>
          <p:cNvPr id="13" name="5. Chướng ngại vật bất ngờ.wmv">
            <a:hlinkClick r:id="" action="ppaction://media"/>
          </p:cNvPr>
          <p:cNvPicPr>
            <a:picLocks noRot="1" noChangeAspect="1"/>
          </p:cNvPicPr>
          <p:nvPr>
            <a:videoFile r:link="rId4"/>
          </p:nvPr>
        </p:nvPicPr>
        <p:blipFill>
          <a:blip r:embed="rId9" cstate="print"/>
          <a:srcRect/>
          <a:stretch>
            <a:fillRect/>
          </a:stretch>
        </p:blipFill>
        <p:spPr bwMode="auto">
          <a:xfrm>
            <a:off x="935038" y="839788"/>
            <a:ext cx="3062287" cy="2449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seq concurrent="1" nextAc="seek">
              <p:cTn id="29" restart="whenNotActive" fill="hold" evtFilter="cancelBubble" nodeType="interactiveSeq">
                <p:stCondLst>
                  <p:cond evt="onClick" delay="0">
                    <p:tgtEl>
                      <p:spTgt spid="12"/>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12"/>
                                        </p:tgtEl>
                                      </p:cBhvr>
                                    </p:cmd>
                                  </p:childTnLst>
                                </p:cTn>
                              </p:par>
                            </p:childTnLst>
                          </p:cTn>
                        </p:par>
                      </p:childTnLst>
                    </p:cTn>
                  </p:par>
                </p:childTnLst>
              </p:cTn>
              <p:nextCondLst>
                <p:cond evt="onClick" delay="0">
                  <p:tgtEl>
                    <p:spTgt spid="12"/>
                  </p:tgtEl>
                </p:cond>
              </p:nextCondLst>
            </p:seq>
            <p:video>
              <p:cMediaNode vol="80000">
                <p:cTn id="34" fill="hold" display="0">
                  <p:stCondLst>
                    <p:cond delay="indefinite"/>
                  </p:stCondLst>
                </p:cTn>
                <p:tgtEl>
                  <p:spTgt spid="12"/>
                </p:tgtEl>
              </p:cMediaNode>
            </p:video>
            <p:seq concurrent="1" nextAc="seek">
              <p:cTn id="35" restart="whenNotActive" fill="hold" evtFilter="cancelBubble" nodeType="interactiveSeq">
                <p:stCondLst>
                  <p:cond evt="onClick" delay="0">
                    <p:tgtEl>
                      <p:spTgt spid="1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13"/>
                                        </p:tgtEl>
                                      </p:cBhvr>
                                    </p:cmd>
                                  </p:childTnLst>
                                </p:cTn>
                              </p:par>
                            </p:childTnLst>
                          </p:cTn>
                        </p:par>
                      </p:childTnLst>
                    </p:cTn>
                  </p:par>
                </p:childTnLst>
              </p:cTn>
              <p:nextCondLst>
                <p:cond evt="onClick" delay="0">
                  <p:tgtEl>
                    <p:spTgt spid="13"/>
                  </p:tgtEl>
                </p:cond>
              </p:nextCondLst>
            </p:seq>
            <p:video>
              <p:cMediaNode vol="80000">
                <p:cTn id="40" fill="hold" display="0">
                  <p:stCondLst>
                    <p:cond delay="indefinite"/>
                  </p:stCondLst>
                </p:cTn>
                <p:tgtEl>
                  <p:spTgt spid="13"/>
                </p:tgtEl>
              </p:cMediaNode>
            </p:video>
          </p:childTnLst>
        </p:cTn>
      </p:par>
    </p:tnLst>
    <p:bldLst>
      <p:bldP spid="5" grpId="0"/>
      <p:bldP spid="8"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33400" y="1196975"/>
            <a:ext cx="7848600" cy="1016000"/>
          </a:xfrm>
          <a:prstGeom prst="rect">
            <a:avLst/>
          </a:prstGeom>
          <a:noFill/>
          <a:ln w="9525">
            <a:noFill/>
            <a:miter lim="800000"/>
            <a:headEnd/>
            <a:tailEnd/>
          </a:ln>
        </p:spPr>
        <p:txBody>
          <a:bodyPr>
            <a:spAutoFit/>
          </a:bodyPr>
          <a:lstStyle/>
          <a:p>
            <a:pPr marL="342900" indent="-342900" algn="just" eaLnBrk="1" hangingPunct="1">
              <a:buFontTx/>
              <a:buAutoNum type="alphaLcParenR"/>
            </a:pPr>
            <a:r>
              <a:rPr lang="en-US" altLang="en-US" sz="2000">
                <a:latin typeface="Tahoma" pitchFamily="34" charset="0"/>
                <a:cs typeface="Tahoma" pitchFamily="34" charset="0"/>
              </a:rPr>
              <a:t>Đọc thông tin dưới đây và đối chiếu với các tình huống nguy hiểm trong tranh/ảnh trên và cho biết đó là nguy hiểm thuộc loại nào? </a:t>
            </a:r>
          </a:p>
        </p:txBody>
      </p:sp>
      <p:sp>
        <p:nvSpPr>
          <p:cNvPr id="119811" name="Slide Number Placeholder 12"/>
          <p:cNvSpPr>
            <a:spLocks noGrp="1"/>
          </p:cNvSpPr>
          <p:nvPr>
            <p:ph type="sldNum" sz="quarter" idx="12"/>
          </p:nvPr>
        </p:nvSpPr>
        <p:spPr bwMode="auto">
          <a:noFill/>
          <a:ln>
            <a:miter lim="800000"/>
            <a:headEnd/>
            <a:tailEnd/>
          </a:ln>
        </p:spPr>
        <p:txBody>
          <a:bodyPr/>
          <a:lstStyle/>
          <a:p>
            <a:fld id="{ADE75C56-4FDF-4AEE-A849-C3B2169A8474}" type="slidenum">
              <a:rPr lang="en-US" altLang="en-US"/>
              <a:pPr/>
              <a:t>54</a:t>
            </a:fld>
            <a:endParaRPr lang="en-US" altLang="en-US"/>
          </a:p>
        </p:txBody>
      </p:sp>
      <p:sp>
        <p:nvSpPr>
          <p:cNvPr id="76804" name="Content Placeholder 5"/>
          <p:cNvSpPr>
            <a:spLocks noGrp="1"/>
          </p:cNvSpPr>
          <p:nvPr>
            <p:ph idx="1"/>
          </p:nvPr>
        </p:nvSpPr>
        <p:spPr>
          <a:xfrm>
            <a:off x="838200" y="2514600"/>
            <a:ext cx="7696200" cy="3927475"/>
          </a:xfrm>
          <a:ln w="22225">
            <a:solidFill>
              <a:srgbClr val="800000"/>
            </a:solidFill>
          </a:ln>
        </p:spPr>
        <p:txBody>
          <a:bodyPr>
            <a:spAutoFit/>
          </a:bodyPr>
          <a:lstStyle/>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spcBef>
                <a:spcPct val="0"/>
              </a:spcBef>
              <a:buFont typeface="Arial" charset="0"/>
              <a:buNone/>
            </a:pPr>
            <a:r>
              <a:rPr lang="en-US" altLang="en-US" sz="2000" smtClean="0">
                <a:latin typeface="Tahoma" pitchFamily="34" charset="0"/>
                <a:ea typeface="ＭＳ Ｐゴシック" pitchFamily="34" charset="-128"/>
                <a:cs typeface="Tahoma" pitchFamily="34" charset="0"/>
              </a:rPr>
              <a:t>Khi tham gia giao thông, chúng ta có thể gặp những nguy hiểm:</a:t>
            </a:r>
          </a:p>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lnSpc>
                <a:spcPts val="2900"/>
              </a:lnSpc>
              <a:spcBef>
                <a:spcPct val="0"/>
              </a:spcBef>
              <a:buFont typeface="Arial" charset="0"/>
              <a:buNone/>
            </a:pPr>
            <a:r>
              <a:rPr lang="en-US" altLang="en-US" sz="2000" smtClean="0">
                <a:latin typeface="Tahoma" pitchFamily="34" charset="0"/>
                <a:ea typeface="ＭＳ Ｐゴシック" pitchFamily="34" charset="-128"/>
                <a:cs typeface="Tahoma" pitchFamily="34" charset="0"/>
              </a:rPr>
              <a:t> 1. Do </a:t>
            </a:r>
            <a:r>
              <a:rPr lang="en-US" altLang="en-US" sz="2400" i="1" smtClean="0">
                <a:solidFill>
                  <a:srgbClr val="FF0000"/>
                </a:solidFill>
                <a:latin typeface="Tahoma" pitchFamily="34" charset="0"/>
                <a:ea typeface="ＭＳ Ｐゴシック" pitchFamily="34" charset="-128"/>
                <a:cs typeface="Tahoma" pitchFamily="34" charset="0"/>
              </a:rPr>
              <a:t>tầm nhìn bị che khuất </a:t>
            </a:r>
            <a:r>
              <a:rPr lang="en-US" altLang="en-US" sz="2000" smtClean="0">
                <a:latin typeface="Tahoma" pitchFamily="34" charset="0"/>
                <a:ea typeface="ＭＳ Ｐゴシック" pitchFamily="34" charset="-128"/>
                <a:cs typeface="Tahoma" pitchFamily="34" charset="0"/>
              </a:rPr>
              <a:t>bởi các chướng ngại vật tĩnh hoặc đang chuyển động, khiến người điều khiển phương tiện giao thông không quan sát được các phương tiện giao thông đi từ hướng khác và không kịp phòng tránh.</a:t>
            </a:r>
          </a:p>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lnSpc>
                <a:spcPts val="2900"/>
              </a:lnSpc>
              <a:spcBef>
                <a:spcPct val="0"/>
              </a:spcBef>
              <a:buFont typeface="Arial" charset="0"/>
              <a:buNone/>
            </a:pPr>
            <a:r>
              <a:rPr lang="en-US" altLang="en-US" sz="2000" smtClean="0">
                <a:latin typeface="Tahoma" pitchFamily="34" charset="0"/>
                <a:ea typeface="ＭＳ Ｐゴシック" pitchFamily="34" charset="-128"/>
                <a:cs typeface="Tahoma" pitchFamily="34" charset="0"/>
              </a:rPr>
              <a:t> 2. Do những </a:t>
            </a:r>
            <a:r>
              <a:rPr lang="en-US" altLang="en-US" sz="2400" i="1" smtClean="0">
                <a:solidFill>
                  <a:srgbClr val="FF0000"/>
                </a:solidFill>
                <a:latin typeface="Tahoma" pitchFamily="34" charset="0"/>
                <a:ea typeface="ＭＳ Ｐゴシック" pitchFamily="34" charset="-128"/>
                <a:cs typeface="Tahoma" pitchFamily="34" charset="0"/>
              </a:rPr>
              <a:t>hành động bất ngờ </a:t>
            </a:r>
            <a:r>
              <a:rPr lang="en-US" altLang="en-US" sz="2000" smtClean="0">
                <a:latin typeface="Tahoma" pitchFamily="34" charset="0"/>
                <a:ea typeface="ＭＳ Ｐゴシック" pitchFamily="34" charset="-128"/>
                <a:cs typeface="Tahoma" pitchFamily="34" charset="0"/>
              </a:rPr>
              <a:t>dẫn đến việc người điều khiển xe không kịp phản ứng, gây ra những vụ tai nạn giao thông nghiêm trọng.</a:t>
            </a:r>
          </a:p>
        </p:txBody>
      </p:sp>
      <p:sp>
        <p:nvSpPr>
          <p:cNvPr id="6" name="Rectangle 5"/>
          <p:cNvSpPr/>
          <p:nvPr/>
        </p:nvSpPr>
        <p:spPr>
          <a:xfrm>
            <a:off x="1143000" y="2266950"/>
            <a:ext cx="7086600" cy="400050"/>
          </a:xfrm>
          <a:prstGeom prst="rect">
            <a:avLst/>
          </a:prstGeom>
          <a:solidFill>
            <a:srgbClr val="FFC000"/>
          </a:solidFill>
          <a:effectLst>
            <a:outerShdw blurRad="50800" dist="38100" dir="2700000" algn="tl" rotWithShape="0">
              <a:prstClr val="black">
                <a:alpha val="40000"/>
              </a:prstClr>
            </a:outerShdw>
          </a:effectLst>
        </p:spPr>
        <p:txBody>
          <a:bodyPr>
            <a:spAutoFit/>
          </a:bodyPr>
          <a:lstStyle/>
          <a:p>
            <a:pPr marL="342900" indent="-342900">
              <a:defRPr/>
            </a:pPr>
            <a:r>
              <a:rPr lang="en-US" sz="2000" b="1" dirty="0" err="1">
                <a:latin typeface="Tahoma" pitchFamily="34" charset="0"/>
                <a:cs typeface="Tahoma" pitchFamily="34" charset="0"/>
              </a:rPr>
              <a:t>Những</a:t>
            </a:r>
            <a:r>
              <a:rPr lang="en-US" sz="2000" b="1" dirty="0">
                <a:latin typeface="Tahoma" pitchFamily="34" charset="0"/>
                <a:cs typeface="Tahoma" pitchFamily="34" charset="0"/>
              </a:rPr>
              <a:t> </a:t>
            </a: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huống</a:t>
            </a:r>
            <a:r>
              <a:rPr lang="en-US" sz="2000" b="1" dirty="0">
                <a:latin typeface="Tahoma" pitchFamily="34" charset="0"/>
                <a:cs typeface="Tahoma" pitchFamily="34" charset="0"/>
              </a:rPr>
              <a:t> </a:t>
            </a:r>
            <a:r>
              <a:rPr lang="en-US" sz="2000" b="1" dirty="0" err="1">
                <a:latin typeface="Tahoma" pitchFamily="34" charset="0"/>
                <a:cs typeface="Tahoma" pitchFamily="34" charset="0"/>
              </a:rPr>
              <a:t>nguy</a:t>
            </a:r>
            <a:r>
              <a:rPr lang="en-US" sz="2000" b="1" dirty="0">
                <a:latin typeface="Tahoma" pitchFamily="34" charset="0"/>
                <a:cs typeface="Tahoma" pitchFamily="34" charset="0"/>
              </a:rPr>
              <a:t> </a:t>
            </a:r>
            <a:r>
              <a:rPr lang="en-US" sz="2000" b="1" dirty="0" err="1">
                <a:latin typeface="Tahoma" pitchFamily="34" charset="0"/>
                <a:cs typeface="Tahoma" pitchFamily="34" charset="0"/>
              </a:rPr>
              <a:t>hiểm</a:t>
            </a:r>
            <a:r>
              <a:rPr lang="en-US" sz="2000" b="1" dirty="0">
                <a:latin typeface="Tahoma" pitchFamily="34" charset="0"/>
                <a:cs typeface="Tahoma" pitchFamily="34" charset="0"/>
              </a:rPr>
              <a:t>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tham</a:t>
            </a:r>
            <a:r>
              <a:rPr lang="en-US" sz="2000" b="1" dirty="0">
                <a:latin typeface="Tahoma" pitchFamily="34" charset="0"/>
                <a:cs typeface="Tahoma" pitchFamily="34" charset="0"/>
              </a:rPr>
              <a:t> </a:t>
            </a:r>
            <a:r>
              <a:rPr lang="en-US" sz="2000" b="1" dirty="0" err="1">
                <a:latin typeface="Tahoma" pitchFamily="34" charset="0"/>
                <a:cs typeface="Tahoma" pitchFamily="34" charset="0"/>
              </a:rPr>
              <a:t>gia</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endParaRPr lang="en-US" sz="2000" b="1" dirty="0">
              <a:latin typeface="Tahoma" pitchFamily="34" charset="0"/>
              <a:cs typeface="Tahoma" pitchFamily="34" charset="0"/>
            </a:endParaRPr>
          </a:p>
        </p:txBody>
      </p:sp>
      <p:sp>
        <p:nvSpPr>
          <p:cNvPr id="7"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19815"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wipe(down)">
                                      <p:cBhvr>
                                        <p:cTn id="17" dur="500"/>
                                        <p:tgtEl>
                                          <p:spTgt spid="6">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6804">
                                            <p:bg/>
                                          </p:spTgt>
                                        </p:tgtEl>
                                        <p:attrNameLst>
                                          <p:attrName>style.visibility</p:attrName>
                                        </p:attrNameLst>
                                      </p:cBhvr>
                                      <p:to>
                                        <p:strVal val="visible"/>
                                      </p:to>
                                    </p:set>
                                    <p:animEffect transition="in" filter="wipe(down)">
                                      <p:cBhvr>
                                        <p:cTn id="25" dur="500"/>
                                        <p:tgtEl>
                                          <p:spTgt spid="76804">
                                            <p:bg/>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804">
                                            <p:txEl>
                                              <p:pRg st="1" end="1"/>
                                            </p:txEl>
                                          </p:spTgt>
                                        </p:tgtEl>
                                        <p:attrNameLst>
                                          <p:attrName>style.visibility</p:attrName>
                                        </p:attrNameLst>
                                      </p:cBhvr>
                                      <p:to>
                                        <p:strVal val="visible"/>
                                      </p:to>
                                    </p:set>
                                    <p:animEffect transition="in" filter="wipe(down)">
                                      <p:cBhvr>
                                        <p:cTn id="30" dur="500"/>
                                        <p:tgtEl>
                                          <p:spTgt spid="76804">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6804">
                                            <p:txEl>
                                              <p:pRg st="3" end="3"/>
                                            </p:txEl>
                                          </p:spTgt>
                                        </p:tgtEl>
                                        <p:attrNameLst>
                                          <p:attrName>style.visibility</p:attrName>
                                        </p:attrNameLst>
                                      </p:cBhvr>
                                      <p:to>
                                        <p:strVal val="visible"/>
                                      </p:to>
                                    </p:set>
                                    <p:animEffect transition="in" filter="wipe(down)">
                                      <p:cBhvr>
                                        <p:cTn id="35" dur="500"/>
                                        <p:tgtEl>
                                          <p:spTgt spid="76804">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6804">
                                            <p:txEl>
                                              <p:pRg st="5" end="5"/>
                                            </p:txEl>
                                          </p:spTgt>
                                        </p:tgtEl>
                                        <p:attrNameLst>
                                          <p:attrName>style.visibility</p:attrName>
                                        </p:attrNameLst>
                                      </p:cBhvr>
                                      <p:to>
                                        <p:strVal val="visible"/>
                                      </p:to>
                                    </p:set>
                                    <p:animEffect transition="in" filter="wipe(down)">
                                      <p:cBhvr>
                                        <p:cTn id="40" dur="500"/>
                                        <p:tgtEl>
                                          <p:spTgt spid="768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76804" grpId="0" build="p" animBg="1"/>
      <p:bldP spid="6" grpId="0" build="allAtOnce" animBg="1"/>
      <p:bldP spid="7"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7"/>
          <p:cNvSpPr txBox="1">
            <a:spLocks noChangeArrowheads="1"/>
          </p:cNvSpPr>
          <p:nvPr/>
        </p:nvSpPr>
        <p:spPr bwMode="auto">
          <a:xfrm>
            <a:off x="381000" y="1981200"/>
            <a:ext cx="4343400" cy="685800"/>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b="1">
                <a:latin typeface="Tahoma" pitchFamily="34" charset="0"/>
                <a:cs typeface="Tahoma" pitchFamily="34" charset="0"/>
              </a:rPr>
              <a:t>Tầm nhìn bị che khuất </a:t>
            </a:r>
          </a:p>
          <a:p>
            <a:pPr algn="ctr" defTabSz="1277938" eaLnBrk="1" hangingPunct="1"/>
            <a:r>
              <a:rPr lang="en-US" altLang="en-US" b="1">
                <a:solidFill>
                  <a:srgbClr val="FF0000"/>
                </a:solidFill>
                <a:latin typeface="Tahoma" pitchFamily="34" charset="0"/>
                <a:cs typeface="Tahoma" pitchFamily="34" charset="0"/>
              </a:rPr>
              <a:t>do các vật tĩnh </a:t>
            </a:r>
          </a:p>
        </p:txBody>
      </p:sp>
      <p:sp>
        <p:nvSpPr>
          <p:cNvPr id="103427" name="Text Box 2"/>
          <p:cNvSpPr txBox="1">
            <a:spLocks noChangeArrowheads="1"/>
          </p:cNvSpPr>
          <p:nvPr/>
        </p:nvSpPr>
        <p:spPr bwMode="auto">
          <a:xfrm>
            <a:off x="1828800" y="1371600"/>
            <a:ext cx="4953000"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buClr>
                <a:schemeClr val="accent2"/>
              </a:buClr>
              <a:defRPr/>
            </a:pPr>
            <a:r>
              <a:rPr lang="en-US" sz="2000" b="1" dirty="0" err="1">
                <a:solidFill>
                  <a:schemeClr val="bg1"/>
                </a:solidFill>
                <a:latin typeface="Tahoma" pitchFamily="34" charset="0"/>
                <a:cs typeface="Tahoma" pitchFamily="34" charset="0"/>
              </a:rPr>
              <a:t> Nguy hiểm do tầm nhìn bị che khuất</a:t>
            </a:r>
          </a:p>
        </p:txBody>
      </p:sp>
      <p:sp>
        <p:nvSpPr>
          <p:cNvPr id="9" name="Text Box 7"/>
          <p:cNvSpPr txBox="1">
            <a:spLocks noChangeArrowheads="1"/>
          </p:cNvSpPr>
          <p:nvPr/>
        </p:nvSpPr>
        <p:spPr bwMode="auto">
          <a:xfrm>
            <a:off x="4572000" y="1981200"/>
            <a:ext cx="4572000" cy="682625"/>
          </a:xfrm>
          <a:prstGeom prst="rect">
            <a:avLst/>
          </a:prstGeom>
          <a:solidFill>
            <a:schemeClr val="bg1"/>
          </a:solidFill>
          <a:ln w="9525">
            <a:solidFill>
              <a:schemeClr val="bg1"/>
            </a:solidFill>
            <a:miter lim="800000"/>
            <a:headEnd/>
            <a:tailEnd/>
          </a:ln>
        </p:spPr>
        <p:txBody>
          <a:bodyPr lIns="128016" tIns="64008" rIns="128016" bIns="64008">
            <a:spAutoFit/>
          </a:bodyPr>
          <a:lstStyle/>
          <a:p>
            <a:pPr algn="ctr" defTabSz="1277938" eaLnBrk="1" hangingPunct="1"/>
            <a:r>
              <a:rPr lang="en-US" altLang="en-US" b="1">
                <a:latin typeface="Tahoma" pitchFamily="34" charset="0"/>
                <a:cs typeface="Tahoma" pitchFamily="34" charset="0"/>
              </a:rPr>
              <a:t>Tầm nhìn bị che khuất</a:t>
            </a:r>
          </a:p>
          <a:p>
            <a:pPr algn="ctr" defTabSz="1277938" eaLnBrk="1" hangingPunct="1"/>
            <a:r>
              <a:rPr lang="en-US" altLang="en-US" b="1">
                <a:solidFill>
                  <a:srgbClr val="FF0000"/>
                </a:solidFill>
                <a:latin typeface="Tahoma" pitchFamily="34" charset="0"/>
                <a:cs typeface="Tahoma" pitchFamily="34" charset="0"/>
              </a:rPr>
              <a:t>do các chướng ngại vật chuyển động</a:t>
            </a:r>
          </a:p>
        </p:txBody>
      </p:sp>
      <p:sp>
        <p:nvSpPr>
          <p:cNvPr id="10" name="TextBox 9"/>
          <p:cNvSpPr txBox="1">
            <a:spLocks noChangeArrowheads="1"/>
          </p:cNvSpPr>
          <p:nvPr/>
        </p:nvSpPr>
        <p:spPr bwMode="auto">
          <a:xfrm>
            <a:off x="4114800" y="6030913"/>
            <a:ext cx="981075" cy="369887"/>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21862" name="Slide Number Placeholder 12"/>
          <p:cNvSpPr>
            <a:spLocks noGrp="1"/>
          </p:cNvSpPr>
          <p:nvPr>
            <p:ph type="sldNum" sz="quarter" idx="12"/>
          </p:nvPr>
        </p:nvSpPr>
        <p:spPr bwMode="auto">
          <a:noFill/>
          <a:ln>
            <a:miter lim="800000"/>
            <a:headEnd/>
            <a:tailEnd/>
          </a:ln>
        </p:spPr>
        <p:txBody>
          <a:bodyPr/>
          <a:lstStyle/>
          <a:p>
            <a:fld id="{900FB5F4-EA94-4EAA-A338-4B6C24BBADA7}" type="slidenum">
              <a:rPr lang="en-US" altLang="en-US"/>
              <a:pPr/>
              <a:t>55</a:t>
            </a:fld>
            <a:endParaRPr lang="en-US" altLang="en-US"/>
          </a:p>
        </p:txBody>
      </p:sp>
      <p:sp>
        <p:nvSpPr>
          <p:cNvPr id="13"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21864" name="Rectangle 13"/>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4" name="10. Khuất tầm nhìn di động.wmv">
            <a:hlinkClick r:id="" action="ppaction://media"/>
          </p:cNvPr>
          <p:cNvPicPr>
            <a:picLocks noRot="1" noChangeAspect="1"/>
          </p:cNvPicPr>
          <p:nvPr>
            <a:videoFile r:link="rId1"/>
          </p:nvPr>
        </p:nvPicPr>
        <p:blipFill>
          <a:blip r:embed="rId5" cstate="print"/>
          <a:srcRect/>
          <a:stretch>
            <a:fillRect/>
          </a:stretch>
        </p:blipFill>
        <p:spPr bwMode="auto">
          <a:xfrm>
            <a:off x="5019675" y="2697163"/>
            <a:ext cx="3841750" cy="3073400"/>
          </a:xfrm>
          <a:prstGeom prst="rect">
            <a:avLst/>
          </a:prstGeom>
          <a:noFill/>
          <a:ln w="9525">
            <a:noFill/>
            <a:miter lim="800000"/>
            <a:headEnd/>
            <a:tailEnd/>
          </a:ln>
        </p:spPr>
      </p:pic>
      <p:pic>
        <p:nvPicPr>
          <p:cNvPr id="5" name="9. Khuất tầm nhìn cố định.mp4">
            <a:hlinkClick r:id="" action="ppaction://media"/>
          </p:cNvPr>
          <p:cNvPicPr>
            <a:picLocks noRot="1" noChangeAspect="1"/>
          </p:cNvPicPr>
          <p:nvPr>
            <a:videoFile r:link="rId2"/>
          </p:nvPr>
        </p:nvPicPr>
        <p:blipFill>
          <a:blip r:embed="rId6" cstate="print"/>
          <a:srcRect/>
          <a:stretch>
            <a:fillRect/>
          </a:stretch>
        </p:blipFill>
        <p:spPr bwMode="auto">
          <a:xfrm>
            <a:off x="685800" y="2697163"/>
            <a:ext cx="3841750" cy="307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2000"/>
                                        <p:tgtEl>
                                          <p:spTgt spid="1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2000"/>
                                        <p:tgtEl>
                                          <p:spTgt spid="1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bg/>
                                          </p:spTgt>
                                        </p:tgtEl>
                                        <p:attrNameLst>
                                          <p:attrName>style.visibility</p:attrName>
                                        </p:attrNameLst>
                                      </p:cBhvr>
                                      <p:to>
                                        <p:strVal val="visible"/>
                                      </p:to>
                                    </p:set>
                                    <p:animEffect transition="in" filter="fade">
                                      <p:cBhvr>
                                        <p:cTn id="20" dur="2000"/>
                                        <p:tgtEl>
                                          <p:spTgt spid="9">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2000"/>
                                        <p:tgtEl>
                                          <p:spTgt spid="9">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2000"/>
                                        <p:tgtEl>
                                          <p:spTgt spid="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3427">
                                            <p:bg/>
                                          </p:spTgt>
                                        </p:tgtEl>
                                        <p:attrNameLst>
                                          <p:attrName>style.visibility</p:attrName>
                                        </p:attrNameLst>
                                      </p:cBhvr>
                                      <p:to>
                                        <p:strVal val="visible"/>
                                      </p:to>
                                    </p:set>
                                    <p:animEffect transition="in" filter="wipe(down)">
                                      <p:cBhvr>
                                        <p:cTn id="31" dur="500"/>
                                        <p:tgtEl>
                                          <p:spTgt spid="103427">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3427">
                                            <p:txEl>
                                              <p:pRg st="0" end="0"/>
                                            </p:txEl>
                                          </p:spTgt>
                                        </p:tgtEl>
                                        <p:attrNameLst>
                                          <p:attrName>style.visibility</p:attrName>
                                        </p:attrNameLst>
                                      </p:cBhvr>
                                      <p:to>
                                        <p:strVal val="visible"/>
                                      </p:to>
                                    </p:set>
                                    <p:animEffect transition="in" filter="wipe(down)">
                                      <p:cBhvr>
                                        <p:cTn id="34" dur="500"/>
                                        <p:tgtEl>
                                          <p:spTgt spid="103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4"/>
                                        </p:tgtEl>
                                      </p:cBhvr>
                                    </p:cmd>
                                  </p:childTnLst>
                                </p:cTn>
                              </p:par>
                            </p:childTnLst>
                          </p:cTn>
                        </p:par>
                      </p:childTnLst>
                    </p:cTn>
                  </p:par>
                </p:childTnLst>
              </p:cTn>
              <p:nextCondLst>
                <p:cond evt="onClick" delay="0">
                  <p:tgtEl>
                    <p:spTgt spid="4"/>
                  </p:tgtEl>
                </p:cond>
              </p:nextCondLst>
            </p:seq>
            <p:video>
              <p:cMediaNode vol="80000">
                <p:cTn id="40" fill="hold" display="0">
                  <p:stCondLst>
                    <p:cond delay="indefinite"/>
                  </p:stCondLst>
                </p:cTn>
                <p:tgtEl>
                  <p:spTgt spid="4"/>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 presetClass="mediacall" presetSubtype="0" fill="hold" nodeType="clickEffect">
                                  <p:stCondLst>
                                    <p:cond delay="0"/>
                                  </p:stCondLst>
                                  <p:childTnLst>
                                    <p:cmd type="call" cmd="togglePause">
                                      <p:cBhvr>
                                        <p:cTn id="45" dur="1" fill="hold"/>
                                        <p:tgtEl>
                                          <p:spTgt spid="5"/>
                                        </p:tgtEl>
                                      </p:cBhvr>
                                    </p:cmd>
                                  </p:childTnLst>
                                </p:cTn>
                              </p:par>
                            </p:childTnLst>
                          </p:cTn>
                        </p:par>
                      </p:childTnLst>
                    </p:cTn>
                  </p:par>
                </p:childTnLst>
              </p:cTn>
              <p:nextCondLst>
                <p:cond evt="onClick" delay="0">
                  <p:tgtEl>
                    <p:spTgt spid="5"/>
                  </p:tgtEl>
                </p:cond>
              </p:nextCondLst>
            </p:seq>
            <p:video>
              <p:cMediaNode vol="80000">
                <p:cTn id="46" fill="hold" display="0">
                  <p:stCondLst>
                    <p:cond delay="indefinite"/>
                  </p:stCondLst>
                </p:cTn>
                <p:tgtEl>
                  <p:spTgt spid="5"/>
                </p:tgtEl>
              </p:cMediaNode>
            </p:video>
          </p:childTnLst>
        </p:cTn>
      </p:par>
    </p:tnLst>
    <p:bldLst>
      <p:bldP spid="17" grpId="0" build="allAtOnce"/>
      <p:bldP spid="103427" grpId="0" build="allAtOnce" animBg="1"/>
      <p:bldP spid="9" grpId="0" build="allAtOnce"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828800" y="1352550"/>
            <a:ext cx="5105400"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ctr" eaLnBrk="1" hangingPunct="1">
              <a:buClr>
                <a:schemeClr val="accent2"/>
              </a:buClr>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 do </a:t>
            </a:r>
            <a:r>
              <a:rPr lang="en-US" sz="2000" b="1" dirty="0" err="1">
                <a:solidFill>
                  <a:schemeClr val="bg1"/>
                </a:solidFill>
                <a:latin typeface="Tahoma" pitchFamily="34" charset="0"/>
                <a:cs typeface="Tahoma" pitchFamily="34" charset="0"/>
              </a:rPr>
              <a:t>hành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động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bất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ngờ</a:t>
            </a:r>
            <a:endParaRPr lang="en-US" sz="2000" b="1" dirty="0">
              <a:solidFill>
                <a:schemeClr val="bg1"/>
              </a:solidFill>
              <a:latin typeface="Tahoma" pitchFamily="34" charset="0"/>
              <a:cs typeface="Tahoma" pitchFamily="34" charset="0"/>
            </a:endParaRPr>
          </a:p>
        </p:txBody>
      </p:sp>
      <p:sp>
        <p:nvSpPr>
          <p:cNvPr id="13" name="Text Box 7"/>
          <p:cNvSpPr txBox="1">
            <a:spLocks noChangeArrowheads="1"/>
          </p:cNvSpPr>
          <p:nvPr/>
        </p:nvSpPr>
        <p:spPr bwMode="auto">
          <a:xfrm>
            <a:off x="304800" y="1858963"/>
            <a:ext cx="4481513" cy="436562"/>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sz="2000" b="1" i="1">
                <a:solidFill>
                  <a:srgbClr val="FF0000"/>
                </a:solidFill>
                <a:latin typeface="Tahoma" pitchFamily="34" charset="0"/>
                <a:cs typeface="Tahoma" pitchFamily="34" charset="0"/>
              </a:rPr>
              <a:t>Hành động bất ngờ chủ quan </a:t>
            </a:r>
          </a:p>
        </p:txBody>
      </p:sp>
      <p:sp>
        <p:nvSpPr>
          <p:cNvPr id="14" name="Text Box 7"/>
          <p:cNvSpPr txBox="1">
            <a:spLocks noChangeArrowheads="1"/>
          </p:cNvSpPr>
          <p:nvPr/>
        </p:nvSpPr>
        <p:spPr bwMode="auto">
          <a:xfrm>
            <a:off x="4419600" y="1884363"/>
            <a:ext cx="4481513" cy="436562"/>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sz="2000" b="1" i="1">
                <a:solidFill>
                  <a:srgbClr val="FF0000"/>
                </a:solidFill>
                <a:latin typeface="Tahoma" pitchFamily="34" charset="0"/>
                <a:cs typeface="Tahoma" pitchFamily="34" charset="0"/>
              </a:rPr>
              <a:t>Hành động bất ngờ khách quan</a:t>
            </a:r>
          </a:p>
        </p:txBody>
      </p:sp>
      <p:sp>
        <p:nvSpPr>
          <p:cNvPr id="9" name="TextBox 8"/>
          <p:cNvSpPr txBox="1">
            <a:spLocks noChangeArrowheads="1"/>
          </p:cNvSpPr>
          <p:nvPr/>
        </p:nvSpPr>
        <p:spPr bwMode="auto">
          <a:xfrm>
            <a:off x="4114800" y="5497513"/>
            <a:ext cx="981075" cy="369887"/>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23910" name="Slide Number Placeholder 9"/>
          <p:cNvSpPr>
            <a:spLocks noGrp="1"/>
          </p:cNvSpPr>
          <p:nvPr>
            <p:ph type="sldNum" sz="quarter" idx="12"/>
          </p:nvPr>
        </p:nvSpPr>
        <p:spPr bwMode="auto">
          <a:noFill/>
          <a:ln>
            <a:miter lim="800000"/>
            <a:headEnd/>
            <a:tailEnd/>
          </a:ln>
        </p:spPr>
        <p:txBody>
          <a:bodyPr/>
          <a:lstStyle/>
          <a:p>
            <a:fld id="{587E67D5-AFEE-402A-BFEF-073FE06AA469}" type="slidenum">
              <a:rPr lang="en-US" altLang="en-US"/>
              <a:pPr/>
              <a:t>56</a:t>
            </a:fld>
            <a:endParaRPr lang="en-US" altLang="en-US"/>
          </a:p>
        </p:txBody>
      </p:sp>
      <p:sp>
        <p:nvSpPr>
          <p:cNvPr id="10"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23912" name="Rectangle 10"/>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11" name="11. Bất ngờ chủ quan.wmv">
            <a:hlinkClick r:id="" action="ppaction://media"/>
          </p:cNvPr>
          <p:cNvPicPr>
            <a:picLocks noRot="1" noChangeAspect="1"/>
          </p:cNvPicPr>
          <p:nvPr>
            <a:videoFile r:link="rId1"/>
          </p:nvPr>
        </p:nvPicPr>
        <p:blipFill>
          <a:blip r:embed="rId5" cstate="print"/>
          <a:stretch>
            <a:fillRect/>
          </a:stretch>
        </p:blipFill>
        <p:spPr>
          <a:xfrm>
            <a:off x="533400" y="2362200"/>
            <a:ext cx="3733800" cy="2987040"/>
          </a:xfrm>
          <a:prstGeom prst="rect">
            <a:avLst/>
          </a:prstGeom>
        </p:spPr>
      </p:pic>
      <p:pic>
        <p:nvPicPr>
          <p:cNvPr id="12" name="12. Bất ngờ khách quan.wmv">
            <a:hlinkClick r:id="" action="ppaction://media"/>
          </p:cNvPr>
          <p:cNvPicPr>
            <a:picLocks noRot="1" noChangeAspect="1"/>
          </p:cNvPicPr>
          <p:nvPr>
            <a:videoFile r:link="rId2"/>
          </p:nvPr>
        </p:nvPicPr>
        <p:blipFill>
          <a:blip r:embed="rId6" cstate="print"/>
          <a:stretch>
            <a:fillRect/>
          </a:stretch>
        </p:blipFill>
        <p:spPr>
          <a:xfrm>
            <a:off x="4648200" y="2388734"/>
            <a:ext cx="4038600" cy="2945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4450">
                                            <p:bg/>
                                          </p:spTgt>
                                        </p:tgtEl>
                                        <p:attrNameLst>
                                          <p:attrName>style.visibility</p:attrName>
                                        </p:attrNameLst>
                                      </p:cBhvr>
                                      <p:to>
                                        <p:strVal val="visible"/>
                                      </p:to>
                                    </p:set>
                                    <p:animEffect transition="in" filter="wipe(down)">
                                      <p:cBhvr>
                                        <p:cTn id="22" dur="500"/>
                                        <p:tgtEl>
                                          <p:spTgt spid="104450">
                                            <p:bg/>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4450">
                                            <p:txEl>
                                              <p:pRg st="0" end="0"/>
                                            </p:txEl>
                                          </p:spTgt>
                                        </p:tgtEl>
                                        <p:attrNameLst>
                                          <p:attrName>style.visibility</p:attrName>
                                        </p:attrNameLst>
                                      </p:cBhvr>
                                      <p:to>
                                        <p:strVal val="visible"/>
                                      </p:to>
                                    </p:set>
                                    <p:animEffect transition="in" filter="wipe(down)">
                                      <p:cBhvr>
                                        <p:cTn id="25" dur="500"/>
                                        <p:tgtEl>
                                          <p:spTgt spid="1044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video>
              <p:cMediaNode>
                <p:cTn id="31" fill="hold" display="0">
                  <p:stCondLst>
                    <p:cond delay="indefinite"/>
                  </p:stCondLst>
                  <p:endCondLst>
                    <p:cond evt="onNext" delay="0">
                      <p:tgtEl>
                        <p:sldTgt/>
                      </p:tgtEl>
                    </p:cond>
                    <p:cond evt="onPrev" delay="0">
                      <p:tgtEl>
                        <p:sldTgt/>
                      </p:tgtEl>
                    </p:cond>
                  </p:endCondLst>
                </p:cTn>
                <p:tgtEl>
                  <p:spTgt spid="11"/>
                </p:tgtEl>
              </p:cMediaNode>
            </p:vide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video>
              <p:cMediaNode>
                <p:cTn id="37" fill="hold" display="0">
                  <p:stCondLst>
                    <p:cond delay="indefinite"/>
                  </p:stCondLst>
                  <p:endCondLst>
                    <p:cond evt="onNext" delay="0">
                      <p:tgtEl>
                        <p:sldTgt/>
                      </p:tgtEl>
                    </p:cond>
                    <p:cond evt="onPrev" delay="0">
                      <p:tgtEl>
                        <p:sldTgt/>
                      </p:tgtEl>
                    </p:cond>
                  </p:endCondLst>
                </p:cTn>
                <p:tgtEl>
                  <p:spTgt spid="12"/>
                </p:tgtEl>
              </p:cMediaNode>
            </p:video>
          </p:childTnLst>
        </p:cTn>
      </p:par>
    </p:tnLst>
    <p:bldLst>
      <p:bldP spid="104450" grpId="0" build="allAtOnce" animBg="1"/>
      <p:bldP spid="13" grpId="0" build="allAtOnce"/>
      <p:bldP spid="14" grpId="0" build="allAtOnce"/>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7"/>
          <p:cNvSpPr>
            <a:spLocks noChangeArrowheads="1"/>
          </p:cNvSpPr>
          <p:nvPr/>
        </p:nvSpPr>
        <p:spPr bwMode="auto">
          <a:xfrm>
            <a:off x="533400" y="1905000"/>
            <a:ext cx="8153400" cy="3786188"/>
          </a:xfrm>
          <a:prstGeom prst="rect">
            <a:avLst/>
          </a:prstGeom>
          <a:noFill/>
          <a:ln w="22225">
            <a:solidFill>
              <a:srgbClr val="800000"/>
            </a:solidFill>
            <a:miter lim="800000"/>
            <a:headEnd/>
            <a:tailEnd/>
          </a:ln>
        </p:spPr>
        <p:txBody>
          <a:bodyPr>
            <a:spAutoFit/>
          </a:bodyPr>
          <a:lstStyle/>
          <a:p>
            <a:pPr marL="342900" indent="-342900">
              <a:lnSpc>
                <a:spcPct val="150000"/>
              </a:lnSpc>
            </a:pPr>
            <a:r>
              <a:rPr lang="en-US" altLang="en-US" sz="2000">
                <a:latin typeface="Tahoma" pitchFamily="34" charset="0"/>
                <a:cs typeface="Tahoma" pitchFamily="34" charset="0"/>
              </a:rPr>
              <a:t>a- Luôn </a:t>
            </a:r>
            <a:r>
              <a:rPr lang="en-US" altLang="en-US" sz="2400" i="1">
                <a:solidFill>
                  <a:srgbClr val="FF0000"/>
                </a:solidFill>
                <a:latin typeface="Tahoma" pitchFamily="34" charset="0"/>
                <a:cs typeface="Tahoma" pitchFamily="34" charset="0"/>
              </a:rPr>
              <a:t>q</a:t>
            </a:r>
            <a:r>
              <a:rPr lang="vi-VN" altLang="en-US" sz="2400" i="1">
                <a:solidFill>
                  <a:srgbClr val="FF0000"/>
                </a:solidFill>
                <a:latin typeface="Tahoma" pitchFamily="34" charset="0"/>
                <a:cs typeface="Tahoma" pitchFamily="34" charset="0"/>
              </a:rPr>
              <a:t>uan sát </a:t>
            </a:r>
            <a:r>
              <a:rPr lang="vi-VN" altLang="en-US" sz="2000">
                <a:latin typeface="Tahoma" pitchFamily="34" charset="0"/>
                <a:cs typeface="Tahoma" pitchFamily="34" charset="0"/>
              </a:rPr>
              <a:t>an toàn xung quanh</a:t>
            </a:r>
            <a:r>
              <a:rPr lang="en-US" altLang="en-US" sz="2000">
                <a:latin typeface="Tahoma" pitchFamily="34" charset="0"/>
                <a:cs typeface="Tahoma" pitchFamily="34" charset="0"/>
              </a:rPr>
              <a:t> để nhận biết tình huống nguy hiểm.</a:t>
            </a:r>
          </a:p>
          <a:p>
            <a:pPr marL="342900" indent="-342900">
              <a:lnSpc>
                <a:spcPct val="150000"/>
              </a:lnSpc>
            </a:pPr>
            <a:r>
              <a:rPr lang="en-US" altLang="en-US" sz="2000">
                <a:latin typeface="Tahoma" pitchFamily="34" charset="0"/>
                <a:cs typeface="Tahoma" pitchFamily="34" charset="0"/>
              </a:rPr>
              <a:t>b- Luôn </a:t>
            </a:r>
            <a:r>
              <a:rPr lang="en-US" altLang="en-US" sz="2400" i="1">
                <a:solidFill>
                  <a:srgbClr val="FF0000"/>
                </a:solidFill>
                <a:latin typeface="Tahoma" pitchFamily="34" charset="0"/>
                <a:cs typeface="Tahoma" pitchFamily="34" charset="0"/>
              </a:rPr>
              <a:t>dự đoán tình huống nguy hiểm </a:t>
            </a:r>
            <a:r>
              <a:rPr lang="en-US" altLang="en-US" sz="2000">
                <a:latin typeface="Tahoma" pitchFamily="34" charset="0"/>
                <a:cs typeface="Tahoma" pitchFamily="34" charset="0"/>
              </a:rPr>
              <a:t>để có thể kịp thời phòng tránh.</a:t>
            </a:r>
            <a:endParaRPr lang="vi-VN" altLang="en-US" sz="2000">
              <a:latin typeface="Tahoma" pitchFamily="34" charset="0"/>
              <a:cs typeface="Tahoma" pitchFamily="34" charset="0"/>
            </a:endParaRPr>
          </a:p>
          <a:p>
            <a:pPr marL="342900" indent="-342900">
              <a:lnSpc>
                <a:spcPct val="150000"/>
              </a:lnSpc>
            </a:pPr>
            <a:r>
              <a:rPr lang="en-US" altLang="en-US" sz="2000">
                <a:latin typeface="Tahoma" pitchFamily="34" charset="0"/>
                <a:cs typeface="Tahoma" pitchFamily="34" charset="0"/>
              </a:rPr>
              <a:t> c-</a:t>
            </a:r>
            <a:r>
              <a:rPr lang="en-US" altLang="en-US" sz="2400" i="1">
                <a:solidFill>
                  <a:srgbClr val="FF0000"/>
                </a:solidFill>
                <a:latin typeface="Tahoma" pitchFamily="34" charset="0"/>
                <a:cs typeface="Tahoma" pitchFamily="34" charset="0"/>
              </a:rPr>
              <a:t>Giữ khoảng cách </a:t>
            </a:r>
            <a:r>
              <a:rPr lang="en-US" altLang="en-US" sz="2000">
                <a:latin typeface="Tahoma" pitchFamily="34" charset="0"/>
                <a:cs typeface="Tahoma" pitchFamily="34" charset="0"/>
              </a:rPr>
              <a:t>an toàn với xe phía trước</a:t>
            </a:r>
          </a:p>
          <a:p>
            <a:pPr marL="342900" indent="-342900">
              <a:lnSpc>
                <a:spcPct val="150000"/>
              </a:lnSpc>
              <a:buClr>
                <a:srgbClr val="FF0000"/>
              </a:buClr>
            </a:pPr>
            <a:r>
              <a:rPr lang="en-US" altLang="en-US" sz="2000">
                <a:latin typeface="Tahoma" pitchFamily="34" charset="0"/>
                <a:cs typeface="Tahoma" pitchFamily="34" charset="0"/>
              </a:rPr>
              <a:t> d- </a:t>
            </a:r>
            <a:r>
              <a:rPr lang="vi-VN" altLang="en-US" sz="2000">
                <a:latin typeface="Tahoma" pitchFamily="34" charset="0"/>
                <a:cs typeface="Tahoma" pitchFamily="34" charset="0"/>
              </a:rPr>
              <a:t>Chủ động </a:t>
            </a:r>
            <a:r>
              <a:rPr lang="vi-VN" altLang="en-US" sz="2400" i="1">
                <a:solidFill>
                  <a:srgbClr val="FF0000"/>
                </a:solidFill>
                <a:latin typeface="Tahoma" pitchFamily="34" charset="0"/>
                <a:cs typeface="Tahoma" pitchFamily="34" charset="0"/>
              </a:rPr>
              <a:t>nhường đường </a:t>
            </a:r>
            <a:r>
              <a:rPr lang="vi-VN" altLang="en-US" sz="2000">
                <a:latin typeface="Tahoma" pitchFamily="34" charset="0"/>
                <a:cs typeface="Tahoma" pitchFamily="34" charset="0"/>
              </a:rPr>
              <a:t>cho các phương tiện khác</a:t>
            </a:r>
            <a:endParaRPr lang="en-US" altLang="en-US" sz="2000">
              <a:latin typeface="Tahoma" pitchFamily="34" charset="0"/>
              <a:cs typeface="Tahoma" pitchFamily="34" charset="0"/>
            </a:endParaRPr>
          </a:p>
          <a:p>
            <a:pPr marL="342900" indent="-342900">
              <a:lnSpc>
                <a:spcPct val="150000"/>
              </a:lnSpc>
              <a:buClr>
                <a:srgbClr val="FF0000"/>
              </a:buClr>
            </a:pPr>
            <a:r>
              <a:rPr lang="en-US" altLang="en-US" sz="2000">
                <a:latin typeface="Tahoma" pitchFamily="34" charset="0"/>
                <a:cs typeface="Tahoma" pitchFamily="34" charset="0"/>
              </a:rPr>
              <a:t> e- </a:t>
            </a:r>
            <a:r>
              <a:rPr lang="en-US" altLang="en-US" sz="2400" i="1">
                <a:solidFill>
                  <a:srgbClr val="FF0000"/>
                </a:solidFill>
                <a:latin typeface="Tahoma" pitchFamily="34" charset="0"/>
                <a:cs typeface="Tahoma" pitchFamily="34" charset="0"/>
              </a:rPr>
              <a:t>Kiểm soát tốc độ </a:t>
            </a:r>
            <a:r>
              <a:rPr lang="en-US" altLang="en-US" sz="2000">
                <a:latin typeface="Tahoma" pitchFamily="34" charset="0"/>
                <a:cs typeface="Tahoma" pitchFamily="34" charset="0"/>
              </a:rPr>
              <a:t>và sẵn sàng phanh (thắng) khi cần thiết</a:t>
            </a:r>
          </a:p>
        </p:txBody>
      </p:sp>
      <p:sp>
        <p:nvSpPr>
          <p:cNvPr id="125955" name="Rectangle 21"/>
          <p:cNvSpPr>
            <a:spLocks noChangeArrowheads="1"/>
          </p:cNvSpPr>
          <p:nvPr/>
        </p:nvSpPr>
        <p:spPr bwMode="auto">
          <a:xfrm>
            <a:off x="762000" y="101600"/>
            <a:ext cx="6705600" cy="431800"/>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Cách dự đoán và phòng tránh nguy hiểm:</a:t>
            </a:r>
          </a:p>
        </p:txBody>
      </p:sp>
      <p:sp>
        <p:nvSpPr>
          <p:cNvPr id="125956" name="Slide Number Placeholder 3"/>
          <p:cNvSpPr>
            <a:spLocks noGrp="1"/>
          </p:cNvSpPr>
          <p:nvPr>
            <p:ph type="sldNum" sz="quarter" idx="12"/>
          </p:nvPr>
        </p:nvSpPr>
        <p:spPr bwMode="auto">
          <a:noFill/>
          <a:ln>
            <a:miter lim="800000"/>
            <a:headEnd/>
            <a:tailEnd/>
          </a:ln>
        </p:spPr>
        <p:txBody>
          <a:bodyPr/>
          <a:lstStyle/>
          <a:p>
            <a:fld id="{BFEA0A7D-2818-41E9-AB67-8348D10E5D5A}" type="slidenum">
              <a:rPr lang="en-US" altLang="en-US"/>
              <a:pPr/>
              <a:t>57</a:t>
            </a:fld>
            <a:endParaRPr lang="en-US" altLang="en-US"/>
          </a:p>
        </p:txBody>
      </p:sp>
      <p:sp>
        <p:nvSpPr>
          <p:cNvPr id="125957" name="Rectangle 4"/>
          <p:cNvSpPr>
            <a:spLocks noChangeArrowheads="1"/>
          </p:cNvSpPr>
          <p:nvPr/>
        </p:nvSpPr>
        <p:spPr bwMode="auto">
          <a:xfrm>
            <a:off x="914400" y="914400"/>
            <a:ext cx="7543800" cy="708025"/>
          </a:xfrm>
          <a:prstGeom prst="rect">
            <a:avLst/>
          </a:prstGeom>
          <a:noFill/>
          <a:ln w="9525">
            <a:noFill/>
            <a:miter lim="800000"/>
            <a:headEnd/>
            <a:tailEnd/>
          </a:ln>
        </p:spPr>
        <p:txBody>
          <a:bodyPr>
            <a:spAutoFit/>
          </a:bodyPr>
          <a:lstStyle/>
          <a:p>
            <a:pPr eaLnBrk="1" hangingPunct="1"/>
            <a:r>
              <a:rPr lang="en-US" altLang="en-US" sz="2000" b="1" i="1">
                <a:latin typeface="Tahoma" pitchFamily="34" charset="0"/>
                <a:cs typeface="Tahoma" pitchFamily="34" charset="0"/>
              </a:rPr>
              <a:t>Nghiên cứu hướng dẫn dưới đây và thảo luận về sự cần thiết của mỗi biện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4">
                                            <p:bg/>
                                          </p:spTgt>
                                        </p:tgtEl>
                                        <p:attrNameLst>
                                          <p:attrName>style.visibility</p:attrName>
                                        </p:attrNameLst>
                                      </p:cBhvr>
                                      <p:to>
                                        <p:strVal val="visible"/>
                                      </p:to>
                                    </p:set>
                                    <p:anim calcmode="lin" valueType="num">
                                      <p:cBhvr additive="base">
                                        <p:cTn id="7" dur="500" fill="hold"/>
                                        <p:tgtEl>
                                          <p:spTgt spid="7987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9874">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4">
                                            <p:txEl>
                                              <p:pRg st="0" end="0"/>
                                            </p:txEl>
                                          </p:spTgt>
                                        </p:tgtEl>
                                        <p:attrNameLst>
                                          <p:attrName>style.visibility</p:attrName>
                                        </p:attrNameLst>
                                      </p:cBhvr>
                                      <p:to>
                                        <p:strVal val="visible"/>
                                      </p:to>
                                    </p:set>
                                    <p:anim calcmode="lin" valueType="num">
                                      <p:cBhvr additive="base">
                                        <p:cTn id="13" dur="500" fill="hold"/>
                                        <p:tgtEl>
                                          <p:spTgt spid="7987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874">
                                            <p:txEl>
                                              <p:pRg st="1" end="1"/>
                                            </p:txEl>
                                          </p:spTgt>
                                        </p:tgtEl>
                                        <p:attrNameLst>
                                          <p:attrName>style.visibility</p:attrName>
                                        </p:attrNameLst>
                                      </p:cBhvr>
                                      <p:to>
                                        <p:strVal val="visible"/>
                                      </p:to>
                                    </p:set>
                                    <p:anim calcmode="lin" valueType="num">
                                      <p:cBhvr additive="base">
                                        <p:cTn id="19" dur="500" fill="hold"/>
                                        <p:tgtEl>
                                          <p:spTgt spid="7987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874">
                                            <p:txEl>
                                              <p:pRg st="2" end="2"/>
                                            </p:txEl>
                                          </p:spTgt>
                                        </p:tgtEl>
                                        <p:attrNameLst>
                                          <p:attrName>style.visibility</p:attrName>
                                        </p:attrNameLst>
                                      </p:cBhvr>
                                      <p:to>
                                        <p:strVal val="visible"/>
                                      </p:to>
                                    </p:set>
                                    <p:anim calcmode="lin" valueType="num">
                                      <p:cBhvr additive="base">
                                        <p:cTn id="25" dur="500" fill="hold"/>
                                        <p:tgtEl>
                                          <p:spTgt spid="7987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874">
                                            <p:txEl>
                                              <p:pRg st="3" end="3"/>
                                            </p:txEl>
                                          </p:spTgt>
                                        </p:tgtEl>
                                        <p:attrNameLst>
                                          <p:attrName>style.visibility</p:attrName>
                                        </p:attrNameLst>
                                      </p:cBhvr>
                                      <p:to>
                                        <p:strVal val="visible"/>
                                      </p:to>
                                    </p:set>
                                    <p:anim calcmode="lin" valueType="num">
                                      <p:cBhvr additive="base">
                                        <p:cTn id="31" dur="500" fill="hold"/>
                                        <p:tgtEl>
                                          <p:spTgt spid="7987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874">
                                            <p:txEl>
                                              <p:pRg st="4" end="4"/>
                                            </p:txEl>
                                          </p:spTgt>
                                        </p:tgtEl>
                                        <p:attrNameLst>
                                          <p:attrName>style.visibility</p:attrName>
                                        </p:attrNameLst>
                                      </p:cBhvr>
                                      <p:to>
                                        <p:strVal val="visible"/>
                                      </p:to>
                                    </p:set>
                                    <p:anim calcmode="lin" valueType="num">
                                      <p:cBhvr additive="base">
                                        <p:cTn id="37" dur="500" fill="hold"/>
                                        <p:tgtEl>
                                          <p:spTgt spid="7987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8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3" cstate="print"/>
          <a:srcRect l="57813" t="26042" r="29688" b="47916"/>
          <a:stretch>
            <a:fillRect/>
          </a:stretch>
        </p:blipFill>
        <p:spPr bwMode="auto">
          <a:xfrm>
            <a:off x="6477000" y="2362200"/>
            <a:ext cx="2438400" cy="3810000"/>
          </a:xfrm>
          <a:prstGeom prst="rect">
            <a:avLst/>
          </a:prstGeom>
          <a:noFill/>
          <a:ln w="9525">
            <a:noFill/>
            <a:miter lim="800000"/>
            <a:headEnd/>
            <a:tailEnd/>
          </a:ln>
        </p:spPr>
      </p:pic>
      <p:sp>
        <p:nvSpPr>
          <p:cNvPr id="80899" name="Rounded Rectangular Callout 2"/>
          <p:cNvSpPr>
            <a:spLocks noChangeArrowheads="1"/>
          </p:cNvSpPr>
          <p:nvPr/>
        </p:nvSpPr>
        <p:spPr bwMode="auto">
          <a:xfrm>
            <a:off x="762000" y="1447800"/>
            <a:ext cx="5943600" cy="2362200"/>
          </a:xfrm>
          <a:prstGeom prst="wedgeRoundRectCallout">
            <a:avLst>
              <a:gd name="adj1" fmla="val 42810"/>
              <a:gd name="adj2" fmla="val 80537"/>
              <a:gd name="adj3" fmla="val 16667"/>
            </a:avLst>
          </a:prstGeom>
          <a:solidFill>
            <a:srgbClr val="92D050"/>
          </a:solidFill>
          <a:ln w="25400">
            <a:noFill/>
            <a:miter lim="800000"/>
            <a:headEnd/>
            <a:tailEnd/>
          </a:ln>
        </p:spPr>
        <p:txBody>
          <a:bodyPr anchor="ctr"/>
          <a:lstStyle/>
          <a:p>
            <a:pPr eaLnBrk="1" hangingPunct="1">
              <a:lnSpc>
                <a:spcPct val="150000"/>
              </a:lnSpc>
            </a:pPr>
            <a:r>
              <a:rPr lang="en-US" altLang="en-US" sz="2400" b="1" i="1">
                <a:solidFill>
                  <a:srgbClr val="000000"/>
                </a:solidFill>
                <a:latin typeface="Tahoma" pitchFamily="34" charset="0"/>
                <a:cs typeface="Tahoma" pitchFamily="34" charset="0"/>
              </a:rPr>
              <a:t>Để đảm bảo an toàn khi tham gia giao thông, chúng ta luôn phải :</a:t>
            </a:r>
            <a:r>
              <a:rPr lang="en-US" altLang="en-US" sz="2000" b="1" i="1">
                <a:solidFill>
                  <a:srgbClr val="000000"/>
                </a:solidFill>
                <a:latin typeface="Tahoma" pitchFamily="34" charset="0"/>
                <a:cs typeface="Tahoma" pitchFamily="34" charset="0"/>
              </a:rPr>
              <a:t/>
            </a:r>
            <a:br>
              <a:rPr lang="en-US" altLang="en-US" sz="2000" b="1" i="1">
                <a:solidFill>
                  <a:srgbClr val="000000"/>
                </a:solidFill>
                <a:latin typeface="Tahoma" pitchFamily="34" charset="0"/>
                <a:cs typeface="Tahoma" pitchFamily="34" charset="0"/>
              </a:rPr>
            </a:br>
            <a:r>
              <a:rPr lang="en-US" altLang="en-US" sz="2400" b="1" i="1">
                <a:solidFill>
                  <a:schemeClr val="bg1"/>
                </a:solidFill>
                <a:latin typeface="Tahoma" pitchFamily="34" charset="0"/>
                <a:cs typeface="Tahoma" pitchFamily="34" charset="0"/>
              </a:rPr>
              <a:t>Chủ động quan sát an toàn, dự báo và phòng tránh nguy hiểm!</a:t>
            </a:r>
            <a:endParaRPr lang="en-US" altLang="en-US" sz="2000" b="1" i="1">
              <a:solidFill>
                <a:schemeClr val="bg1"/>
              </a:solidFill>
              <a:latin typeface="Tahoma" pitchFamily="34" charset="0"/>
              <a:cs typeface="Tahoma" pitchFamily="34" charset="0"/>
            </a:endParaRPr>
          </a:p>
        </p:txBody>
      </p:sp>
      <p:sp>
        <p:nvSpPr>
          <p:cNvPr id="128004" name="Slide Number Placeholder 3"/>
          <p:cNvSpPr>
            <a:spLocks noGrp="1"/>
          </p:cNvSpPr>
          <p:nvPr>
            <p:ph type="sldNum" sz="quarter" idx="12"/>
          </p:nvPr>
        </p:nvSpPr>
        <p:spPr bwMode="auto">
          <a:noFill/>
          <a:ln>
            <a:miter lim="800000"/>
            <a:headEnd/>
            <a:tailEnd/>
          </a:ln>
        </p:spPr>
        <p:txBody>
          <a:bodyPr/>
          <a:lstStyle/>
          <a:p>
            <a:fld id="{BEB5A1EB-8B4F-458B-B072-BE3074797E88}" type="slidenum">
              <a:rPr lang="en-US" altLang="en-US"/>
              <a:pPr/>
              <a:t>58</a:t>
            </a:fld>
            <a:endParaRPr lang="en-US" altLang="en-US"/>
          </a:p>
        </p:txBody>
      </p:sp>
      <p:sp>
        <p:nvSpPr>
          <p:cNvPr id="128005" name="Rectangle 21"/>
          <p:cNvSpPr>
            <a:spLocks noChangeArrowheads="1"/>
          </p:cNvSpPr>
          <p:nvPr/>
        </p:nvSpPr>
        <p:spPr bwMode="auto">
          <a:xfrm>
            <a:off x="762000" y="101600"/>
            <a:ext cx="6705600" cy="431800"/>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Cách dự đoán và phòng tránh nguy hiểm:</a:t>
            </a:r>
          </a:p>
        </p:txBody>
      </p:sp>
      <p:sp>
        <p:nvSpPr>
          <p:cNvPr id="6" name="Flowchart: Alternate Process 5"/>
          <p:cNvSpPr/>
          <p:nvPr/>
        </p:nvSpPr>
        <p:spPr>
          <a:xfrm>
            <a:off x="6858000" y="1981200"/>
            <a:ext cx="533400" cy="685800"/>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899">
                                            <p:bg/>
                                          </p:spTgt>
                                        </p:tgtEl>
                                        <p:attrNameLst>
                                          <p:attrName>style.visibility</p:attrName>
                                        </p:attrNameLst>
                                      </p:cBhvr>
                                      <p:to>
                                        <p:strVal val="visible"/>
                                      </p:to>
                                    </p:set>
                                    <p:animEffect transition="in" filter="wipe(down)">
                                      <p:cBhvr>
                                        <p:cTn id="7" dur="500"/>
                                        <p:tgtEl>
                                          <p:spTgt spid="8089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wipe(down)">
                                      <p:cBhvr>
                                        <p:cTn id="12" dur="5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130051"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094EE037-C8F2-453B-B439-F17CADFC0C10}" type="slidenum">
              <a:rPr lang="en-US" altLang="en-US"/>
              <a:pPr/>
              <a:t>59</a:t>
            </a:fld>
            <a:endParaRPr lang="en-US" altLang="en-US"/>
          </a:p>
        </p:txBody>
      </p:sp>
      <p:pic>
        <p:nvPicPr>
          <p:cNvPr id="81924" name="Picture 2"/>
          <p:cNvPicPr>
            <a:picLocks noChangeAspect="1" noChangeArrowheads="1"/>
          </p:cNvPicPr>
          <p:nvPr/>
        </p:nvPicPr>
        <p:blipFill>
          <a:blip r:embed="rId3" cstate="print"/>
          <a:srcRect l="48125" t="12000" r="6876" b="30000"/>
          <a:stretch>
            <a:fillRect/>
          </a:stretch>
        </p:blipFill>
        <p:spPr bwMode="auto">
          <a:xfrm>
            <a:off x="1387475" y="1085850"/>
            <a:ext cx="7070725" cy="5695950"/>
          </a:xfrm>
          <a:prstGeom prst="rect">
            <a:avLst/>
          </a:prstGeom>
          <a:noFill/>
          <a:ln w="9525">
            <a:noFill/>
            <a:miter lim="800000"/>
            <a:headEnd/>
            <a:tailEnd/>
          </a:ln>
        </p:spPr>
      </p:pic>
      <p:sp>
        <p:nvSpPr>
          <p:cNvPr id="7" name="Oval 6"/>
          <p:cNvSpPr/>
          <p:nvPr/>
        </p:nvSpPr>
        <p:spPr>
          <a:xfrm>
            <a:off x="1295400" y="54864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1</a:t>
            </a:r>
          </a:p>
        </p:txBody>
      </p:sp>
      <p:sp>
        <p:nvSpPr>
          <p:cNvPr id="8" name="Oval 7"/>
          <p:cNvSpPr/>
          <p:nvPr/>
        </p:nvSpPr>
        <p:spPr>
          <a:xfrm>
            <a:off x="2895600" y="28956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2</a:t>
            </a:r>
          </a:p>
        </p:txBody>
      </p:sp>
      <p:sp>
        <p:nvSpPr>
          <p:cNvPr id="9" name="Oval 8"/>
          <p:cNvSpPr/>
          <p:nvPr/>
        </p:nvSpPr>
        <p:spPr>
          <a:xfrm>
            <a:off x="7315200" y="33528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3</a:t>
            </a:r>
          </a:p>
        </p:txBody>
      </p:sp>
      <p:sp>
        <p:nvSpPr>
          <p:cNvPr id="10" name="Rectangular Callout 9"/>
          <p:cNvSpPr/>
          <p:nvPr/>
        </p:nvSpPr>
        <p:spPr>
          <a:xfrm>
            <a:off x="0" y="3200400"/>
            <a:ext cx="3429000" cy="1676400"/>
          </a:xfrm>
          <a:prstGeom prst="wedgeRectCallout">
            <a:avLst>
              <a:gd name="adj1" fmla="val -8754"/>
              <a:gd name="adj2" fmla="val 9225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b="1" dirty="0">
                <a:solidFill>
                  <a:schemeClr val="tx1"/>
                </a:solidFill>
                <a:latin typeface="Arial" pitchFamily="34" charset="0"/>
                <a:ea typeface="ＭＳ Ｐゴシック" pitchFamily="34" charset="-128"/>
              </a:rPr>
              <a:t>: </a:t>
            </a:r>
            <a:r>
              <a:rPr lang="en-US" sz="1600" dirty="0">
                <a:solidFill>
                  <a:schemeClr val="tx1"/>
                </a:solidFill>
                <a:latin typeface="Arial" pitchFamily="34" charset="0"/>
                <a:ea typeface="ＭＳ Ｐゴシック" pitchFamily="34" charset="-128"/>
              </a:rPr>
              <a:t>Con </a:t>
            </a:r>
            <a:r>
              <a:rPr lang="en-US" sz="1600" dirty="0" err="1">
                <a:solidFill>
                  <a:schemeClr val="tx1"/>
                </a:solidFill>
                <a:latin typeface="Arial" pitchFamily="34" charset="0"/>
                <a:ea typeface="ＭＳ Ｐゴシック" pitchFamily="34" charset="-128"/>
              </a:rPr>
              <a:t>chó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ngờ</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lao</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ra</a:t>
            </a:r>
            <a:r>
              <a:rPr lang="en-US" sz="1600" dirty="0">
                <a:solidFill>
                  <a:schemeClr val="tx1"/>
                </a:solidFill>
                <a:latin typeface="Arial" pitchFamily="34" charset="0"/>
                <a:ea typeface="ＭＳ Ｐゴシック" pitchFamily="34" charset="-128"/>
              </a:rPr>
              <a:t>,</a:t>
            </a: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ngờ</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dừng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ngột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liên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hoàn</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khoảng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cách</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endParaRPr lang="en-US" sz="1600" dirty="0">
              <a:solidFill>
                <a:schemeClr val="tx1"/>
              </a:solidFill>
              <a:latin typeface="Arial" pitchFamily="34" charset="0"/>
              <a:ea typeface="ＭＳ Ｐゴシック" pitchFamily="34" charset="-128"/>
            </a:endParaRPr>
          </a:p>
        </p:txBody>
      </p:sp>
      <p:sp>
        <p:nvSpPr>
          <p:cNvPr id="11" name="Rectangular Callout 10"/>
          <p:cNvSpPr/>
          <p:nvPr/>
        </p:nvSpPr>
        <p:spPr>
          <a:xfrm>
            <a:off x="0" y="1066800"/>
            <a:ext cx="4724400" cy="1295400"/>
          </a:xfrm>
          <a:prstGeom prst="wedgeRectCallout">
            <a:avLst>
              <a:gd name="adj1" fmla="val 14684"/>
              <a:gd name="adj2" fmla="val 78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ở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khuất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tầm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trí</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mà</a:t>
            </a:r>
            <a:r>
              <a:rPr lang="en-US" sz="1600" dirty="0">
                <a:solidFill>
                  <a:schemeClr val="tx1"/>
                </a:solidFill>
                <a:latin typeface="Arial" pitchFamily="34" charset="0"/>
                <a:ea typeface="ＭＳ Ｐゴシック" pitchFamily="34" charset="-128"/>
              </a:rPr>
              <a:t> ô </a:t>
            </a:r>
            <a:r>
              <a:rPr lang="en-US" sz="1600" dirty="0" err="1">
                <a:solidFill>
                  <a:schemeClr val="tx1"/>
                </a:solidFill>
                <a:latin typeface="Arial" pitchFamily="34" charset="0"/>
                <a:ea typeface="ＭＳ Ｐゴシック" pitchFamily="34" charset="-128"/>
              </a:rPr>
              <a:t>tô</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không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thấy</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ấy</a:t>
            </a:r>
            <a:r>
              <a:rPr lang="en-US" sz="1600" dirty="0">
                <a:solidFill>
                  <a:schemeClr val="tx1"/>
                </a:solidFill>
                <a:latin typeface="Arial" pitchFamily="34" charset="0"/>
                <a:ea typeface="ＭＳ Ｐゴシック" pitchFamily="34" charset="-128"/>
              </a:rPr>
              <a:t> .</a:t>
            </a: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a:solidFill>
                  <a:schemeClr val="tx1"/>
                </a:solidFill>
                <a:latin typeface="Arial" pitchFamily="34" charset="0"/>
                <a:ea typeface="ＭＳ Ｐゴシック" pitchFamily="34" charset="-128"/>
              </a:rPr>
              <a:t>2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nhau</a:t>
            </a:r>
            <a:r>
              <a:rPr lang="en-US" sz="1600" dirty="0">
                <a:solidFill>
                  <a:schemeClr val="tx1"/>
                </a:solidFill>
                <a:latin typeface="Arial" pitchFamily="34" charset="0"/>
                <a:ea typeface="ＭＳ Ｐゴシック" pitchFamily="34" charset="-128"/>
              </a:rPr>
              <a:t> </a:t>
            </a:r>
          </a:p>
          <a:p>
            <a:pPr algn="just" eaLnBrk="1" hangingPunct="1">
              <a:defRPr/>
            </a:pP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đến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khuất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tầm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quan</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sát</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giảm</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tốc</a:t>
            </a:r>
            <a:r>
              <a:rPr lang="en-US" sz="1600" b="1"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phản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ứng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kịp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thời</a:t>
            </a:r>
            <a:endParaRPr lang="en-US" sz="1600" dirty="0">
              <a:solidFill>
                <a:schemeClr val="tx1"/>
              </a:solidFill>
              <a:latin typeface="Arial" pitchFamily="34" charset="0"/>
              <a:ea typeface="ＭＳ Ｐゴシック" pitchFamily="34" charset="-128"/>
            </a:endParaRPr>
          </a:p>
        </p:txBody>
      </p:sp>
      <p:sp>
        <p:nvSpPr>
          <p:cNvPr id="12" name="Rectangular Callout 11"/>
          <p:cNvSpPr/>
          <p:nvPr/>
        </p:nvSpPr>
        <p:spPr>
          <a:xfrm>
            <a:off x="4800600" y="1066800"/>
            <a:ext cx="4343400" cy="1828800"/>
          </a:xfrm>
          <a:prstGeom prst="wedgeRectCallout">
            <a:avLst>
              <a:gd name="adj1" fmla="val 7165"/>
              <a:gd name="adj2" fmla="val 7971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cùng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chiều</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1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lớn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đang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chuyển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hướng</a:t>
            </a:r>
            <a:r>
              <a:rPr lang="en-US" sz="1600" dirty="0">
                <a:solidFill>
                  <a:schemeClr val="tx1"/>
                </a:solidFill>
                <a:latin typeface="Arial" pitchFamily="34" charset="0"/>
                <a:ea typeface="ＭＳ Ｐゴシック" pitchFamily="34" charset="-128"/>
              </a:rPr>
              <a:t> ở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nhỏ</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nếu</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không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chú</a:t>
            </a:r>
            <a:r>
              <a:rPr lang="en-US" sz="1600" dirty="0">
                <a:solidFill>
                  <a:schemeClr val="tx1"/>
                </a:solidFill>
                <a:latin typeface="Arial" pitchFamily="34" charset="0"/>
                <a:ea typeface="ＭＳ Ｐゴシック" pitchFamily="34" charset="-128"/>
              </a:rPr>
              <a:t> ý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giảm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tốc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Cách</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chú</a:t>
            </a:r>
            <a:r>
              <a:rPr lang="en-US" sz="1600" dirty="0">
                <a:solidFill>
                  <a:schemeClr val="tx1"/>
                </a:solidFill>
                <a:latin typeface="Arial" pitchFamily="34" charset="0"/>
                <a:ea typeface="ＭＳ Ｐゴシック" pitchFamily="34" charset="-128"/>
              </a:rPr>
              <a:t> ý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đến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cua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khoảng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cách</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phương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tiện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khác</a:t>
            </a:r>
            <a:endParaRPr lang="en-US" sz="1600" dirty="0">
              <a:solidFill>
                <a:schemeClr val="tx1"/>
              </a:solidFill>
              <a:latin typeface="Arial" pitchFamily="34" charset="0"/>
              <a:ea typeface="ＭＳ Ｐゴシック" pitchFamily="34" charset="-128"/>
            </a:endParaRPr>
          </a:p>
        </p:txBody>
      </p:sp>
      <p:sp>
        <p:nvSpPr>
          <p:cNvPr id="130059" name="Rectangle 12"/>
          <p:cNvSpPr>
            <a:spLocks noChangeArrowheads="1"/>
          </p:cNvSpPr>
          <p:nvPr/>
        </p:nvSpPr>
        <p:spPr bwMode="auto">
          <a:xfrm>
            <a:off x="381000" y="620713"/>
            <a:ext cx="8763000" cy="369887"/>
          </a:xfrm>
          <a:prstGeom prst="rect">
            <a:avLst/>
          </a:prstGeom>
          <a:noFill/>
          <a:ln w="9525">
            <a:noFill/>
            <a:miter lim="800000"/>
            <a:headEnd/>
            <a:tailEnd/>
          </a:ln>
        </p:spPr>
        <p:txBody>
          <a:bodyPr>
            <a:spAutoFit/>
          </a:bodyPr>
          <a:lstStyle/>
          <a:p>
            <a:pPr eaLnBrk="1" hangingPunct="1"/>
            <a:r>
              <a:rPr lang="en-US" altLang="en-US" b="1">
                <a:solidFill>
                  <a:srgbClr val="0000FF"/>
                </a:solidFill>
              </a:rPr>
              <a:t>1) Bạn nào trong tranh dưới đây ở những vị trí không an toàn? </a:t>
            </a:r>
            <a:endParaRPr lang="en-US" altLang="en-US">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wipe(down)">
                                      <p:cBhvr>
                                        <p:cTn id="7" dur="500"/>
                                        <p:tgtEl>
                                          <p:spTgt spid="819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 calcmode="lin" valueType="num">
                                      <p:cBhvr additive="base">
                                        <p:cTn id="21"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 calcmode="lin" valueType="num">
                                      <p:cBhvr additive="base">
                                        <p:cTn id="2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 calcmode="lin" valueType="num">
                                      <p:cBhvr additive="base">
                                        <p:cTn id="3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anim calcmode="lin" valueType="num">
                                      <p:cBhvr additive="base">
                                        <p:cTn id="39"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bg/>
                                          </p:spTgt>
                                        </p:tgtEl>
                                        <p:attrNameLst>
                                          <p:attrName>style.visibility</p:attrName>
                                        </p:attrNameLst>
                                      </p:cBhvr>
                                      <p:to>
                                        <p:strVal val="visible"/>
                                      </p:to>
                                    </p:set>
                                    <p:anim calcmode="lin" valueType="num">
                                      <p:cBhvr additive="base">
                                        <p:cTn id="57"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bg/>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xEl>
                                              <p:pRg st="1" end="1"/>
                                            </p:txEl>
                                          </p:spTgt>
                                        </p:tgtEl>
                                        <p:attrNameLst>
                                          <p:attrName>style.visibility</p:attrName>
                                        </p:attrNameLst>
                                      </p:cBhvr>
                                      <p:to>
                                        <p:strVal val="visible"/>
                                      </p:to>
                                    </p:set>
                                    <p:anim calcmode="lin" valueType="num">
                                      <p:cBhvr additive="base">
                                        <p:cTn id="6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xEl>
                                              <p:pRg st="2" end="2"/>
                                            </p:txEl>
                                          </p:spTgt>
                                        </p:tgtEl>
                                        <p:attrNameLst>
                                          <p:attrName>style.visibility</p:attrName>
                                        </p:attrNameLst>
                                      </p:cBhvr>
                                      <p:to>
                                        <p:strVal val="visible"/>
                                      </p:to>
                                    </p:set>
                                    <p:anim calcmode="lin" valueType="num">
                                      <p:cBhvr additive="base">
                                        <p:cTn id="6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uild="allAtOnce" animBg="1"/>
      <p:bldP spid="11" grpId="0" build="allAtOnce" animBg="1"/>
      <p:bldP spid="12"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a:t>
            </a:fld>
            <a:endParaRPr lang="en-US" altLang="en-US"/>
          </a:p>
        </p:txBody>
      </p:sp>
      <p:sp>
        <p:nvSpPr>
          <p:cNvPr id="6" name="Content Placeholder 5"/>
          <p:cNvSpPr>
            <a:spLocks noGrp="1"/>
          </p:cNvSpPr>
          <p:nvPr>
            <p:ph idx="1"/>
          </p:nvPr>
        </p:nvSpPr>
        <p:spPr>
          <a:xfrm>
            <a:off x="533400" y="1981200"/>
            <a:ext cx="8229600" cy="3763963"/>
          </a:xfrm>
          <a:solidFill>
            <a:srgbClr val="FFCCCC"/>
          </a:solidFill>
          <a:ln>
            <a:solidFill>
              <a:srgbClr val="800000"/>
            </a:solidFill>
          </a:ln>
        </p:spPr>
        <p:txBody>
          <a:bodyPr/>
          <a:lstStyle/>
          <a:p>
            <a:pPr marL="457200" indent="-457200" algn="just">
              <a:buFont typeface="Arial" charset="0"/>
              <a:buAutoNum type="arabicParenR"/>
              <a:defRPr/>
            </a:pPr>
            <a:r>
              <a:rPr lang="en-US" sz="2200" dirty="0" err="1" smtClean="0">
                <a:latin typeface="Tahoma" pitchFamily="34" charset="0"/>
                <a:cs typeface="Tahoma" pitchFamily="34" charset="0"/>
              </a:rPr>
              <a:t>Số</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lượng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người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phương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tham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bộ</a:t>
            </a:r>
            <a:r>
              <a:rPr lang="en-US" sz="2200" dirty="0" smtClean="0">
                <a:latin typeface="Tahoma" pitchFamily="34" charset="0"/>
                <a:cs typeface="Tahoma" pitchFamily="34" charset="0"/>
              </a:rPr>
              <a:t> ở </a:t>
            </a:r>
            <a:r>
              <a:rPr lang="en-US" sz="2200" dirty="0" err="1" smtClean="0">
                <a:latin typeface="Tahoma" pitchFamily="34" charset="0"/>
                <a:cs typeface="Tahoma" pitchFamily="34" charset="0"/>
              </a:rPr>
              <a:t>nước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nay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 so </a:t>
            </a:r>
            <a:r>
              <a:rPr lang="en-US" sz="2200" dirty="0" err="1" smtClean="0">
                <a:latin typeface="Tahoma" pitchFamily="34" charset="0"/>
                <a:cs typeface="Tahoma" pitchFamily="34" charset="0"/>
              </a:rPr>
              <a:t>với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hệ</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thống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xá</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Những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người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tham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trong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ảnh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đúng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làn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định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không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thực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đúng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các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định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về</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không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Cụ</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thể</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Tình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vậy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sẽ</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dẫn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đến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hậu</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quả</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gì</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Tình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ở </a:t>
            </a:r>
            <a:r>
              <a:rPr lang="en-US" sz="2200" dirty="0" err="1" smtClean="0">
                <a:latin typeface="Tahoma" pitchFamily="34" charset="0"/>
                <a:cs typeface="Tahoma" pitchFamily="34" charset="0"/>
              </a:rPr>
              <a:t>địa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phương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em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nay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a:t>
            </a:r>
          </a:p>
          <a:p>
            <a:pPr algn="just">
              <a:defRPr/>
            </a:pPr>
            <a:endParaRPr lang="en-US" dirty="0"/>
          </a:p>
        </p:txBody>
      </p:sp>
      <p:sp>
        <p:nvSpPr>
          <p:cNvPr id="7" name="Rectangle 6"/>
          <p:cNvSpPr/>
          <p:nvPr/>
        </p:nvSpPr>
        <p:spPr>
          <a:xfrm>
            <a:off x="381000" y="1017588"/>
            <a:ext cx="8763000" cy="769441"/>
          </a:xfrm>
          <a:prstGeom prst="rect">
            <a:avLst/>
          </a:prstGeom>
        </p:spPr>
        <p:txBody>
          <a:bodyPr wrap="square">
            <a:spAutoFit/>
          </a:bodyPr>
          <a:lstStyle/>
          <a:p>
            <a:pPr>
              <a:defRPr/>
            </a:pPr>
            <a:r>
              <a:rPr lang="en-US" sz="2200" b="1" dirty="0">
                <a:solidFill>
                  <a:srgbClr val="1F497D">
                    <a:lumMod val="75000"/>
                  </a:srgbClr>
                </a:solidFill>
                <a:latin typeface="Tahoma" pitchFamily="34" charset="0"/>
                <a:cs typeface="Tahoma" pitchFamily="34" charset="0"/>
              </a:rPr>
              <a:t>a) </a:t>
            </a:r>
            <a:r>
              <a:rPr lang="en-US" sz="2200" b="1" dirty="0" err="1">
                <a:solidFill>
                  <a:srgbClr val="1F497D">
                    <a:lumMod val="75000"/>
                  </a:srgbClr>
                </a:solidFill>
                <a:latin typeface="Tahoma" pitchFamily="34" charset="0"/>
                <a:cs typeface="Tahoma" pitchFamily="34" charset="0"/>
              </a:rPr>
              <a:t>Quan</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sát</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các</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hình</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ảnh</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về</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giao</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thông</a:t>
            </a:r>
            <a:r>
              <a:rPr lang="en-US" sz="2200" b="1" dirty="0">
                <a:solidFill>
                  <a:srgbClr val="1F497D">
                    <a:lumMod val="75000"/>
                  </a:srgbClr>
                </a:solidFill>
                <a:latin typeface="Tahoma" pitchFamily="34" charset="0"/>
                <a:cs typeface="Tahoma" pitchFamily="34" charset="0"/>
              </a:rPr>
              <a:t> </a:t>
            </a:r>
            <a:r>
              <a:rPr lang="en-US" sz="2200" b="1" dirty="0" smtClean="0">
                <a:solidFill>
                  <a:srgbClr val="1F497D">
                    <a:lumMod val="75000"/>
                  </a:srgbClr>
                </a:solidFill>
                <a:latin typeface="Tahoma" pitchFamily="34" charset="0"/>
                <a:cs typeface="Tahoma" pitchFamily="34" charset="0"/>
              </a:rPr>
              <a:t>ở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trang</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tiếp</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theo</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và</a:t>
            </a:r>
            <a:r>
              <a:rPr lang="en-US" sz="2200" b="1" dirty="0" smtClean="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cho</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biết</a:t>
            </a:r>
            <a:r>
              <a:rPr lang="en-US" sz="2200" b="1" dirty="0">
                <a:solidFill>
                  <a:srgbClr val="1F497D">
                    <a:lumMod val="75000"/>
                  </a:srgbClr>
                </a:solidFill>
                <a:latin typeface="Tahoma" pitchFamily="34" charset="0"/>
                <a:cs typeface="Tahoma" pitchFamily="34" charset="0"/>
              </a:rPr>
              <a:t>:</a:t>
            </a:r>
            <a:endParaRPr lang="en-US" sz="4400" b="1" dirty="0">
              <a:solidFill>
                <a:srgbClr val="1F497D">
                  <a:lumMod val="75000"/>
                </a:srgbClr>
              </a:solidFill>
              <a:latin typeface="Calibri"/>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 calcmode="lin" valueType="num">
                                      <p:cBhvr additive="base">
                                        <p:cTn id="1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additive="base">
                                        <p:cTn id="3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35474E5A-BAC6-46D2-938E-729E1B9F30E1}" type="slidenum">
              <a:rPr lang="en-US" altLang="en-US"/>
              <a:pPr/>
              <a:t>60</a:t>
            </a:fld>
            <a:endParaRPr lang="en-US" altLang="en-US"/>
          </a:p>
        </p:txBody>
      </p:sp>
      <p:sp>
        <p:nvSpPr>
          <p:cNvPr id="108548" name="Rectangle 12"/>
          <p:cNvSpPr>
            <a:spLocks noChangeArrowheads="1"/>
          </p:cNvSpPr>
          <p:nvPr/>
        </p:nvSpPr>
        <p:spPr bwMode="auto">
          <a:xfrm>
            <a:off x="685800" y="1524000"/>
            <a:ext cx="7772400" cy="2246313"/>
          </a:xfrm>
          <a:prstGeom prst="rect">
            <a:avLst/>
          </a:prstGeom>
          <a:solidFill>
            <a:srgbClr val="FFFF66"/>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endParaRPr lang="en-US" sz="2000" dirty="0">
              <a:latin typeface="Tahoma" pitchFamily="34" charset="0"/>
              <a:cs typeface="Tahoma" pitchFamily="34" charset="0"/>
            </a:endParaRPr>
          </a:p>
          <a:p>
            <a:pPr algn="just" eaLnBrk="1" hangingPunct="1">
              <a:defRPr/>
            </a:pPr>
            <a:r>
              <a:rPr lang="en-US" sz="2000" dirty="0" err="1">
                <a:latin typeface="Tahoma" pitchFamily="34" charset="0"/>
                <a:cs typeface="Tahoma" pitchFamily="34" charset="0"/>
              </a:rPr>
              <a:t>Các</a:t>
            </a:r>
            <a:r>
              <a:rPr lang="en-US" sz="2000" dirty="0">
                <a:latin typeface="Tahoma" pitchFamily="34" charset="0"/>
                <a:cs typeface="Tahoma" pitchFamily="34" charset="0"/>
              </a:rPr>
              <a:t> </a:t>
            </a:r>
            <a:r>
              <a:rPr lang="en-US" sz="2000" dirty="0" err="1">
                <a:latin typeface="Tahoma" pitchFamily="34" charset="0"/>
                <a:cs typeface="Tahoma" pitchFamily="34" charset="0"/>
              </a:rPr>
              <a:t>nhóm</a:t>
            </a:r>
            <a:r>
              <a:rPr lang="en-US" sz="2000" dirty="0">
                <a:latin typeface="Tahoma" pitchFamily="34" charset="0"/>
                <a:cs typeface="Tahoma" pitchFamily="34" charset="0"/>
              </a:rPr>
              <a:t> </a:t>
            </a:r>
            <a:r>
              <a:rPr lang="en-US" sz="2000" dirty="0" err="1">
                <a:latin typeface="Tahoma" pitchFamily="34" charset="0"/>
                <a:cs typeface="Tahoma" pitchFamily="34" charset="0"/>
              </a:rPr>
              <a:t>đóng</a:t>
            </a:r>
            <a:r>
              <a:rPr lang="en-US" sz="2000" dirty="0">
                <a:latin typeface="Tahoma" pitchFamily="34" charset="0"/>
                <a:cs typeface="Tahoma" pitchFamily="34" charset="0"/>
              </a:rPr>
              <a:t> </a:t>
            </a:r>
            <a:r>
              <a:rPr lang="en-US" sz="2000" dirty="0" err="1">
                <a:latin typeface="Tahoma" pitchFamily="34" charset="0"/>
                <a:cs typeface="Tahoma" pitchFamily="34" charset="0"/>
              </a:rPr>
              <a:t>vai</a:t>
            </a:r>
            <a:r>
              <a:rPr lang="en-US" sz="2000" dirty="0">
                <a:latin typeface="Tahoma" pitchFamily="34" charset="0"/>
                <a:cs typeface="Tahoma" pitchFamily="34" charset="0"/>
              </a:rPr>
              <a:t> </a:t>
            </a:r>
            <a:r>
              <a:rPr lang="en-US" sz="2000" dirty="0" err="1">
                <a:latin typeface="Tahoma" pitchFamily="34" charset="0"/>
                <a:cs typeface="Tahoma" pitchFamily="34" charset="0"/>
              </a:rPr>
              <a:t>thực</a:t>
            </a:r>
            <a:r>
              <a:rPr lang="en-US" sz="2000" dirty="0">
                <a:latin typeface="Tahoma" pitchFamily="34" charset="0"/>
                <a:cs typeface="Tahoma" pitchFamily="34" charset="0"/>
              </a:rPr>
              <a:t> </a:t>
            </a:r>
            <a:r>
              <a:rPr lang="en-US" sz="2000" dirty="0" err="1">
                <a:latin typeface="Tahoma" pitchFamily="34" charset="0"/>
                <a:cs typeface="Tahoma" pitchFamily="34" charset="0"/>
              </a:rPr>
              <a:t>hành</a:t>
            </a:r>
            <a:r>
              <a:rPr lang="en-US" sz="2000" dirty="0">
                <a:latin typeface="Tahoma" pitchFamily="34" charset="0"/>
                <a:cs typeface="Tahoma" pitchFamily="34" charset="0"/>
              </a:rPr>
              <a:t> </a:t>
            </a:r>
            <a:r>
              <a:rPr lang="en-US" sz="2000" dirty="0" err="1">
                <a:latin typeface="Tahoma" pitchFamily="34" charset="0"/>
                <a:cs typeface="Tahoma" pitchFamily="34" charset="0"/>
              </a:rPr>
              <a:t>cách</a:t>
            </a:r>
            <a:r>
              <a:rPr lang="en-US" sz="2000" dirty="0">
                <a:latin typeface="Tahoma" pitchFamily="34" charset="0"/>
                <a:cs typeface="Tahoma" pitchFamily="34" charset="0"/>
              </a:rPr>
              <a:t> </a:t>
            </a:r>
            <a:r>
              <a:rPr lang="en-US" sz="2000" dirty="0" err="1">
                <a:latin typeface="Tahoma" pitchFamily="34" charset="0"/>
                <a:cs typeface="Tahoma" pitchFamily="34" charset="0"/>
              </a:rPr>
              <a:t>phòng</a:t>
            </a:r>
            <a:r>
              <a:rPr lang="en-US" sz="2000" dirty="0">
                <a:latin typeface="Tahoma" pitchFamily="34" charset="0"/>
                <a:cs typeface="Tahoma" pitchFamily="34" charset="0"/>
              </a:rPr>
              <a:t> </a:t>
            </a:r>
            <a:r>
              <a:rPr lang="en-US" sz="2000" dirty="0" err="1">
                <a:latin typeface="Tahoma" pitchFamily="34" charset="0"/>
                <a:cs typeface="Tahoma" pitchFamily="34" charset="0"/>
              </a:rPr>
              <a:t>tránh</a:t>
            </a:r>
            <a:r>
              <a:rPr lang="en-US" sz="2000" dirty="0">
                <a:latin typeface="Tahoma" pitchFamily="34" charset="0"/>
                <a:cs typeface="Tahoma" pitchFamily="34" charset="0"/>
              </a:rPr>
              <a:t> </a:t>
            </a:r>
            <a:r>
              <a:rPr lang="en-US" sz="2000" dirty="0" err="1">
                <a:latin typeface="Tahoma" pitchFamily="34" charset="0"/>
                <a:cs typeface="Tahoma" pitchFamily="34" charset="0"/>
              </a:rPr>
              <a:t>nguy</a:t>
            </a:r>
            <a:r>
              <a:rPr lang="en-US" sz="2000" dirty="0">
                <a:latin typeface="Tahoma" pitchFamily="34" charset="0"/>
                <a:cs typeface="Tahoma" pitchFamily="34" charset="0"/>
              </a:rPr>
              <a:t> </a:t>
            </a:r>
            <a:r>
              <a:rPr lang="en-US" sz="2000" dirty="0" err="1">
                <a:latin typeface="Tahoma" pitchFamily="34" charset="0"/>
                <a:cs typeface="Tahoma" pitchFamily="34" charset="0"/>
              </a:rPr>
              <a:t>hiểm</a:t>
            </a:r>
            <a:r>
              <a:rPr lang="en-US" sz="2000" dirty="0">
                <a:latin typeface="Tahoma" pitchFamily="34" charset="0"/>
                <a:cs typeface="Tahoma" pitchFamily="34" charset="0"/>
              </a:rPr>
              <a:t> </a:t>
            </a:r>
            <a:r>
              <a:rPr lang="en-US" sz="2000" dirty="0" err="1">
                <a:latin typeface="Tahoma" pitchFamily="34" charset="0"/>
                <a:cs typeface="Tahoma" pitchFamily="34" charset="0"/>
              </a:rPr>
              <a:t>trong</a:t>
            </a:r>
            <a:r>
              <a:rPr lang="en-US" sz="2000" dirty="0">
                <a:latin typeface="Tahoma" pitchFamily="34" charset="0"/>
                <a:cs typeface="Tahoma" pitchFamily="34" charset="0"/>
              </a:rPr>
              <a:t> </a:t>
            </a:r>
            <a:r>
              <a:rPr lang="en-US" sz="2000" dirty="0" err="1">
                <a:latin typeface="Tahoma" pitchFamily="34" charset="0"/>
                <a:cs typeface="Tahoma" pitchFamily="34" charset="0"/>
              </a:rPr>
              <a:t>các</a:t>
            </a:r>
            <a:r>
              <a:rPr lang="en-US" sz="2000" dirty="0">
                <a:latin typeface="Tahoma" pitchFamily="34" charset="0"/>
                <a:cs typeface="Tahoma" pitchFamily="34" charset="0"/>
              </a:rPr>
              <a:t> </a:t>
            </a:r>
            <a:r>
              <a:rPr lang="en-US" sz="2000" dirty="0" err="1">
                <a:latin typeface="Tahoma" pitchFamily="34" charset="0"/>
                <a:cs typeface="Tahoma" pitchFamily="34" charset="0"/>
              </a:rPr>
              <a:t>tình</a:t>
            </a:r>
            <a:r>
              <a:rPr lang="en-US" sz="2000" dirty="0">
                <a:latin typeface="Tahoma" pitchFamily="34" charset="0"/>
                <a:cs typeface="Tahoma" pitchFamily="34" charset="0"/>
              </a:rPr>
              <a:t> </a:t>
            </a:r>
            <a:r>
              <a:rPr lang="en-US" sz="2000" dirty="0" err="1">
                <a:latin typeface="Tahoma" pitchFamily="34" charset="0"/>
                <a:cs typeface="Tahoma" pitchFamily="34" charset="0"/>
              </a:rPr>
              <a:t>huống</a:t>
            </a:r>
            <a:r>
              <a:rPr lang="en-US" sz="2000" dirty="0">
                <a:latin typeface="Tahoma" pitchFamily="34" charset="0"/>
                <a:cs typeface="Tahoma" pitchFamily="34" charset="0"/>
              </a:rPr>
              <a:t> </a:t>
            </a:r>
            <a:r>
              <a:rPr lang="en-US" sz="2000" dirty="0" err="1">
                <a:latin typeface="Tahoma" pitchFamily="34" charset="0"/>
                <a:cs typeface="Tahoma" pitchFamily="34" charset="0"/>
              </a:rPr>
              <a:t>sau</a:t>
            </a:r>
            <a:r>
              <a:rPr lang="en-US" sz="2000" dirty="0">
                <a:latin typeface="Tahoma" pitchFamily="34" charset="0"/>
                <a:cs typeface="Tahoma" pitchFamily="34" charset="0"/>
              </a:rPr>
              <a:t>:</a:t>
            </a:r>
          </a:p>
          <a:p>
            <a:pPr algn="just" eaLnBrk="1" hangingPunct="1">
              <a:defRPr/>
            </a:pPr>
            <a:endParaRPr lang="en-US" sz="2000" dirty="0">
              <a:latin typeface="Tahoma" pitchFamily="34" charset="0"/>
              <a:cs typeface="Tahoma" pitchFamily="34" charset="0"/>
            </a:endParaRPr>
          </a:p>
          <a:p>
            <a:pPr algn="just" eaLnBrk="1" hangingPunct="1">
              <a:lnSpc>
                <a:spcPct val="150000"/>
              </a:lnSpc>
              <a:defRPr/>
            </a:pPr>
            <a:r>
              <a:rPr lang="en-US" sz="2000" i="1" dirty="0">
                <a:latin typeface="Tahoma" pitchFamily="34" charset="0"/>
                <a:cs typeface="Tahoma" pitchFamily="34" charset="0"/>
              </a:rPr>
              <a:t>+ </a:t>
            </a:r>
            <a:r>
              <a:rPr lang="en-US" sz="2000" i="1" dirty="0" err="1">
                <a:latin typeface="Tahoma" pitchFamily="34" charset="0"/>
                <a:cs typeface="Tahoma" pitchFamily="34" charset="0"/>
              </a:rPr>
              <a:t>Xe</a:t>
            </a:r>
            <a:r>
              <a:rPr lang="en-US" sz="2000" i="1" dirty="0">
                <a:latin typeface="Tahoma" pitchFamily="34" charset="0"/>
                <a:cs typeface="Tahoma" pitchFamily="34" charset="0"/>
              </a:rPr>
              <a:t> </a:t>
            </a:r>
            <a:r>
              <a:rPr lang="en-US" sz="2000" i="1" dirty="0" err="1">
                <a:latin typeface="Tahoma" pitchFamily="34" charset="0"/>
                <a:cs typeface="Tahoma" pitchFamily="34" charset="0"/>
              </a:rPr>
              <a:t>phía</a:t>
            </a:r>
            <a:r>
              <a:rPr lang="en-US" sz="2000" i="1" dirty="0">
                <a:latin typeface="Tahoma" pitchFamily="34" charset="0"/>
                <a:cs typeface="Tahoma" pitchFamily="34" charset="0"/>
              </a:rPr>
              <a:t> </a:t>
            </a:r>
            <a:r>
              <a:rPr lang="en-US" sz="2000" i="1" dirty="0" err="1">
                <a:latin typeface="Tahoma" pitchFamily="34" charset="0"/>
                <a:cs typeface="Tahoma" pitchFamily="34" charset="0"/>
              </a:rPr>
              <a:t>trước</a:t>
            </a:r>
            <a:r>
              <a:rPr lang="en-US" sz="2000" i="1" dirty="0">
                <a:latin typeface="Tahoma" pitchFamily="34" charset="0"/>
                <a:cs typeface="Tahoma" pitchFamily="34" charset="0"/>
              </a:rPr>
              <a:t> </a:t>
            </a:r>
            <a:r>
              <a:rPr lang="en-US" sz="2000" i="1" dirty="0" err="1">
                <a:latin typeface="Tahoma" pitchFamily="34" charset="0"/>
                <a:cs typeface="Tahoma" pitchFamily="34" charset="0"/>
              </a:rPr>
              <a:t>dừng</a:t>
            </a:r>
            <a:r>
              <a:rPr lang="en-US" sz="2000" i="1" dirty="0">
                <a:latin typeface="Tahoma" pitchFamily="34" charset="0"/>
                <a:cs typeface="Tahoma" pitchFamily="34" charset="0"/>
              </a:rPr>
              <a:t> </a:t>
            </a:r>
            <a:r>
              <a:rPr lang="en-US" sz="2000" i="1" dirty="0" err="1">
                <a:latin typeface="Tahoma" pitchFamily="34" charset="0"/>
                <a:cs typeface="Tahoma" pitchFamily="34" charset="0"/>
              </a:rPr>
              <a:t>lại</a:t>
            </a:r>
            <a:r>
              <a:rPr lang="en-US" sz="2000" i="1" dirty="0">
                <a:latin typeface="Tahoma" pitchFamily="34" charset="0"/>
                <a:cs typeface="Tahoma" pitchFamily="34" charset="0"/>
              </a:rPr>
              <a:t> </a:t>
            </a:r>
            <a:r>
              <a:rPr lang="en-US" sz="2000" i="1" dirty="0" err="1">
                <a:latin typeface="Tahoma" pitchFamily="34" charset="0"/>
                <a:cs typeface="Tahoma" pitchFamily="34" charset="0"/>
              </a:rPr>
              <a:t>bất</a:t>
            </a:r>
            <a:r>
              <a:rPr lang="en-US" sz="2000" i="1" dirty="0">
                <a:latin typeface="Tahoma" pitchFamily="34" charset="0"/>
                <a:cs typeface="Tahoma" pitchFamily="34" charset="0"/>
              </a:rPr>
              <a:t> </a:t>
            </a:r>
            <a:r>
              <a:rPr lang="en-US" sz="2000" i="1" dirty="0" err="1">
                <a:latin typeface="Tahoma" pitchFamily="34" charset="0"/>
                <a:cs typeface="Tahoma" pitchFamily="34" charset="0"/>
              </a:rPr>
              <a:t>ngờ</a:t>
            </a:r>
            <a:r>
              <a:rPr lang="en-US" sz="2000" i="1" dirty="0">
                <a:latin typeface="Tahoma" pitchFamily="34" charset="0"/>
                <a:cs typeface="Tahoma" pitchFamily="34" charset="0"/>
              </a:rPr>
              <a:t>.</a:t>
            </a:r>
          </a:p>
          <a:p>
            <a:pPr algn="just" eaLnBrk="1" hangingPunct="1">
              <a:lnSpc>
                <a:spcPct val="150000"/>
              </a:lnSpc>
              <a:defRPr/>
            </a:pPr>
            <a:r>
              <a:rPr lang="en-US" sz="2000" i="1" dirty="0">
                <a:latin typeface="Tahoma" pitchFamily="34" charset="0"/>
                <a:cs typeface="Tahoma" pitchFamily="34" charset="0"/>
              </a:rPr>
              <a:t>+ </a:t>
            </a:r>
            <a:r>
              <a:rPr lang="en-US" sz="2000" i="1" dirty="0" err="1">
                <a:latin typeface="Tahoma" pitchFamily="34" charset="0"/>
                <a:cs typeface="Tahoma" pitchFamily="34" charset="0"/>
              </a:rPr>
              <a:t>Xe</a:t>
            </a:r>
            <a:r>
              <a:rPr lang="en-US" sz="2000" i="1" dirty="0">
                <a:latin typeface="Tahoma" pitchFamily="34" charset="0"/>
                <a:cs typeface="Tahoma" pitchFamily="34" charset="0"/>
              </a:rPr>
              <a:t> ô </a:t>
            </a:r>
            <a:r>
              <a:rPr lang="en-US" sz="2000" i="1" dirty="0" err="1">
                <a:latin typeface="Tahoma" pitchFamily="34" charset="0"/>
                <a:cs typeface="Tahoma" pitchFamily="34" charset="0"/>
              </a:rPr>
              <a:t>tô</a:t>
            </a:r>
            <a:r>
              <a:rPr lang="en-US" sz="2000" i="1" dirty="0">
                <a:latin typeface="Tahoma" pitchFamily="34" charset="0"/>
                <a:cs typeface="Tahoma" pitchFamily="34" charset="0"/>
              </a:rPr>
              <a:t> </a:t>
            </a:r>
            <a:r>
              <a:rPr lang="en-US" sz="2000" i="1" dirty="0" err="1">
                <a:latin typeface="Tahoma" pitchFamily="34" charset="0"/>
                <a:cs typeface="Tahoma" pitchFamily="34" charset="0"/>
              </a:rPr>
              <a:t>đi</a:t>
            </a:r>
            <a:r>
              <a:rPr lang="en-US" sz="2000" i="1" dirty="0">
                <a:latin typeface="Tahoma" pitchFamily="34" charset="0"/>
                <a:cs typeface="Tahoma" pitchFamily="34" charset="0"/>
              </a:rPr>
              <a:t> </a:t>
            </a:r>
            <a:r>
              <a:rPr lang="en-US" sz="2000" i="1" dirty="0" err="1">
                <a:latin typeface="Tahoma" pitchFamily="34" charset="0"/>
                <a:cs typeface="Tahoma" pitchFamily="34" charset="0"/>
              </a:rPr>
              <a:t>bên</a:t>
            </a:r>
            <a:r>
              <a:rPr lang="en-US" sz="2000" i="1" dirty="0">
                <a:latin typeface="Tahoma" pitchFamily="34" charset="0"/>
                <a:cs typeface="Tahoma" pitchFamily="34" charset="0"/>
              </a:rPr>
              <a:t> </a:t>
            </a:r>
            <a:r>
              <a:rPr lang="en-US" sz="2000" i="1" dirty="0" err="1">
                <a:latin typeface="Tahoma" pitchFamily="34" charset="0"/>
                <a:cs typeface="Tahoma" pitchFamily="34" charset="0"/>
              </a:rPr>
              <a:t>cạnh</a:t>
            </a:r>
            <a:r>
              <a:rPr lang="en-US" sz="2000" i="1" dirty="0">
                <a:latin typeface="Tahoma" pitchFamily="34" charset="0"/>
                <a:cs typeface="Tahoma" pitchFamily="34" charset="0"/>
              </a:rPr>
              <a:t> </a:t>
            </a:r>
            <a:r>
              <a:rPr lang="en-US" sz="2000" i="1" dirty="0" err="1">
                <a:latin typeface="Tahoma" pitchFamily="34" charset="0"/>
                <a:cs typeface="Tahoma" pitchFamily="34" charset="0"/>
              </a:rPr>
              <a:t>bất</a:t>
            </a:r>
            <a:r>
              <a:rPr lang="en-US" sz="2000" i="1" dirty="0">
                <a:latin typeface="Tahoma" pitchFamily="34" charset="0"/>
                <a:cs typeface="Tahoma" pitchFamily="34" charset="0"/>
              </a:rPr>
              <a:t> </a:t>
            </a:r>
            <a:r>
              <a:rPr lang="en-US" sz="2000" i="1" dirty="0" err="1">
                <a:latin typeface="Tahoma" pitchFamily="34" charset="0"/>
                <a:cs typeface="Tahoma" pitchFamily="34" charset="0"/>
              </a:rPr>
              <a:t>ngờ</a:t>
            </a:r>
            <a:r>
              <a:rPr lang="en-US" sz="2000" i="1" dirty="0">
                <a:latin typeface="Tahoma" pitchFamily="34" charset="0"/>
                <a:cs typeface="Tahoma" pitchFamily="34" charset="0"/>
              </a:rPr>
              <a:t> </a:t>
            </a:r>
            <a:r>
              <a:rPr lang="en-US" sz="2000" i="1" dirty="0" err="1">
                <a:latin typeface="Tahoma" pitchFamily="34" charset="0"/>
                <a:cs typeface="Tahoma" pitchFamily="34" charset="0"/>
              </a:rPr>
              <a:t>tạt</a:t>
            </a:r>
            <a:r>
              <a:rPr lang="en-US" sz="2000" i="1" dirty="0">
                <a:latin typeface="Tahoma" pitchFamily="34" charset="0"/>
                <a:cs typeface="Tahoma" pitchFamily="34" charset="0"/>
              </a:rPr>
              <a:t> </a:t>
            </a:r>
            <a:r>
              <a:rPr lang="en-US" sz="2000" i="1" dirty="0" err="1">
                <a:latin typeface="Tahoma" pitchFamily="34" charset="0"/>
                <a:cs typeface="Tahoma" pitchFamily="34" charset="0"/>
              </a:rPr>
              <a:t>vào</a:t>
            </a:r>
            <a:r>
              <a:rPr lang="en-US" sz="2000" i="1" dirty="0">
                <a:latin typeface="Tahoma" pitchFamily="34" charset="0"/>
                <a:cs typeface="Tahoma" pitchFamily="34" charset="0"/>
              </a:rPr>
              <a:t> </a:t>
            </a:r>
            <a:r>
              <a:rPr lang="en-US" sz="2000" i="1" dirty="0" err="1">
                <a:latin typeface="Tahoma" pitchFamily="34" charset="0"/>
                <a:cs typeface="Tahoma" pitchFamily="34" charset="0"/>
              </a:rPr>
              <a:t>lề</a:t>
            </a:r>
            <a:r>
              <a:rPr lang="en-US" sz="2000" i="1" dirty="0">
                <a:latin typeface="Tahoma" pitchFamily="34" charset="0"/>
                <a:cs typeface="Tahoma" pitchFamily="34" charset="0"/>
              </a:rPr>
              <a:t> </a:t>
            </a:r>
            <a:r>
              <a:rPr lang="en-US" sz="2000" i="1" dirty="0" err="1">
                <a:latin typeface="Tahoma" pitchFamily="34" charset="0"/>
                <a:cs typeface="Tahoma" pitchFamily="34" charset="0"/>
              </a:rPr>
              <a:t>đường</a:t>
            </a:r>
            <a:r>
              <a:rPr lang="en-US" sz="2000" i="1" dirty="0">
                <a:latin typeface="Tahoma" pitchFamily="34" charset="0"/>
                <a:cs typeface="Tahoma" pitchFamily="34" charset="0"/>
              </a:rPr>
              <a:t> </a:t>
            </a:r>
            <a:r>
              <a:rPr lang="en-US" sz="2000" i="1" dirty="0" err="1">
                <a:latin typeface="Tahoma" pitchFamily="34" charset="0"/>
                <a:cs typeface="Tahoma" pitchFamily="34" charset="0"/>
              </a:rPr>
              <a:t>bên</a:t>
            </a:r>
            <a:r>
              <a:rPr lang="en-US" sz="2000" i="1" dirty="0">
                <a:latin typeface="Tahoma" pitchFamily="34" charset="0"/>
                <a:cs typeface="Tahoma" pitchFamily="34" charset="0"/>
              </a:rPr>
              <a:t> </a:t>
            </a:r>
            <a:r>
              <a:rPr lang="en-US" sz="2000" i="1" dirty="0" err="1">
                <a:latin typeface="Tahoma" pitchFamily="34" charset="0"/>
                <a:cs typeface="Tahoma" pitchFamily="34" charset="0"/>
              </a:rPr>
              <a:t>phải</a:t>
            </a:r>
            <a:r>
              <a:rPr lang="en-US" sz="2000" i="1" dirty="0">
                <a:latin typeface="Tahoma" pitchFamily="34" charset="0"/>
                <a:cs typeface="Tahoma" pitchFamily="34" charset="0"/>
              </a:rPr>
              <a:t>.</a:t>
            </a:r>
          </a:p>
        </p:txBody>
      </p:sp>
      <p:sp>
        <p:nvSpPr>
          <p:cNvPr id="132100"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5"/>
          <p:cNvSpPr/>
          <p:nvPr/>
        </p:nvSpPr>
        <p:spPr>
          <a:xfrm>
            <a:off x="685800" y="4495800"/>
            <a:ext cx="7772400" cy="1698625"/>
          </a:xfrm>
          <a:prstGeom prst="rect">
            <a:avLst/>
          </a:prstGeom>
          <a:solidFill>
            <a:srgbClr val="FFCCCC"/>
          </a:solidFill>
          <a:effectLst>
            <a:outerShdw blurRad="50800" dist="38100" dir="2700000" algn="tl" rotWithShape="0">
              <a:prstClr val="black">
                <a:alpha val="40000"/>
              </a:prstClr>
            </a:outerShdw>
          </a:effectLst>
        </p:spPr>
        <p:txBody>
          <a:bodyPr>
            <a:spAutoFit/>
          </a:bodyPr>
          <a:lstStyle/>
          <a:p>
            <a:pPr algn="just" eaLnBrk="1" hangingPunct="1">
              <a:lnSpc>
                <a:spcPct val="150000"/>
              </a:lnSpc>
              <a:defRPr/>
            </a:pPr>
            <a:r>
              <a:rPr lang="en-US" b="1" u="sng" dirty="0" err="1">
                <a:latin typeface="Tahoma" pitchFamily="34" charset="0"/>
                <a:cs typeface="Tahoma" pitchFamily="34" charset="0"/>
              </a:rPr>
              <a:t>Cách</a:t>
            </a:r>
            <a:r>
              <a:rPr lang="en-US" b="1" u="sng" dirty="0">
                <a:latin typeface="Tahoma" pitchFamily="34" charset="0"/>
                <a:cs typeface="Tahoma" pitchFamily="34" charset="0"/>
              </a:rPr>
              <a:t> </a:t>
            </a:r>
            <a:r>
              <a:rPr lang="en-US" b="1" u="sng" dirty="0" err="1">
                <a:latin typeface="Tahoma" pitchFamily="34" charset="0"/>
                <a:cs typeface="Tahoma" pitchFamily="34" charset="0"/>
              </a:rPr>
              <a:t>chơi</a:t>
            </a:r>
            <a:r>
              <a:rPr lang="en-US" b="1" u="sng" dirty="0">
                <a:latin typeface="Tahoma" pitchFamily="34" charset="0"/>
                <a:cs typeface="Tahoma" pitchFamily="34" charset="0"/>
              </a:rPr>
              <a:t>: </a:t>
            </a:r>
          </a:p>
          <a:p>
            <a:pPr algn="just" eaLnBrk="1" hangingPunct="1">
              <a:lnSpc>
                <a:spcPct val="150000"/>
              </a:lnSpc>
              <a:defRPr/>
            </a:pPr>
            <a:r>
              <a:rPr lang="en-US" i="1" dirty="0" err="1">
                <a:latin typeface="Tahoma" pitchFamily="34" charset="0"/>
                <a:cs typeface="Tahoma" pitchFamily="34" charset="0"/>
              </a:rPr>
              <a:t>Một</a:t>
            </a:r>
            <a:r>
              <a:rPr lang="en-US" i="1" dirty="0">
                <a:latin typeface="Tahoma" pitchFamily="34" charset="0"/>
                <a:cs typeface="Tahoma" pitchFamily="34" charset="0"/>
              </a:rPr>
              <a:t> </a:t>
            </a:r>
            <a:r>
              <a:rPr lang="en-US" i="1" dirty="0" err="1">
                <a:latin typeface="Tahoma" pitchFamily="34" charset="0"/>
                <a:cs typeface="Tahoma" pitchFamily="34" charset="0"/>
              </a:rPr>
              <a:t>vài</a:t>
            </a:r>
            <a:r>
              <a:rPr lang="en-US" i="1" dirty="0">
                <a:latin typeface="Tahoma" pitchFamily="34" charset="0"/>
                <a:cs typeface="Tahoma" pitchFamily="34" charset="0"/>
              </a:rPr>
              <a:t> HS </a:t>
            </a:r>
            <a:r>
              <a:rPr lang="en-US" i="1" dirty="0" err="1">
                <a:latin typeface="Tahoma" pitchFamily="34" charset="0"/>
                <a:cs typeface="Tahoma" pitchFamily="34" charset="0"/>
              </a:rPr>
              <a:t>trong</a:t>
            </a:r>
            <a:r>
              <a:rPr lang="en-US" i="1" dirty="0">
                <a:latin typeface="Tahoma" pitchFamily="34" charset="0"/>
                <a:cs typeface="Tahoma" pitchFamily="34" charset="0"/>
              </a:rPr>
              <a:t> </a:t>
            </a:r>
            <a:r>
              <a:rPr lang="en-US" i="1" dirty="0" err="1">
                <a:latin typeface="Tahoma" pitchFamily="34" charset="0"/>
                <a:cs typeface="Tahoma" pitchFamily="34" charset="0"/>
              </a:rPr>
              <a:t>lớp</a:t>
            </a:r>
            <a:r>
              <a:rPr lang="en-US" i="1" dirty="0">
                <a:latin typeface="Tahoma" pitchFamily="34" charset="0"/>
                <a:cs typeface="Tahoma" pitchFamily="34" charset="0"/>
              </a:rPr>
              <a:t> </a:t>
            </a:r>
            <a:r>
              <a:rPr lang="en-US" i="1" dirty="0" err="1">
                <a:latin typeface="Tahoma" pitchFamily="34" charset="0"/>
                <a:cs typeface="Tahoma" pitchFamily="34" charset="0"/>
              </a:rPr>
              <a:t>đóng</a:t>
            </a:r>
            <a:r>
              <a:rPr lang="en-US" i="1" dirty="0">
                <a:latin typeface="Tahoma" pitchFamily="34" charset="0"/>
                <a:cs typeface="Tahoma" pitchFamily="34" charset="0"/>
              </a:rPr>
              <a:t> </a:t>
            </a:r>
            <a:r>
              <a:rPr lang="en-US" i="1" dirty="0" err="1">
                <a:latin typeface="Tahoma" pitchFamily="34" charset="0"/>
                <a:cs typeface="Tahoma" pitchFamily="34" charset="0"/>
              </a:rPr>
              <a:t>vai</a:t>
            </a:r>
            <a:r>
              <a:rPr lang="en-US" i="1" dirty="0">
                <a:latin typeface="Tahoma" pitchFamily="34" charset="0"/>
                <a:cs typeface="Tahoma" pitchFamily="34" charset="0"/>
              </a:rPr>
              <a:t> </a:t>
            </a:r>
            <a:r>
              <a:rPr lang="en-US" i="1" dirty="0" err="1">
                <a:latin typeface="Tahoma" pitchFamily="34" charset="0"/>
                <a:cs typeface="Tahoma" pitchFamily="34" charset="0"/>
              </a:rPr>
              <a:t>phóng</a:t>
            </a:r>
            <a:r>
              <a:rPr lang="en-US" i="1" dirty="0">
                <a:latin typeface="Tahoma" pitchFamily="34" charset="0"/>
                <a:cs typeface="Tahoma" pitchFamily="34" charset="0"/>
              </a:rPr>
              <a:t> </a:t>
            </a:r>
            <a:r>
              <a:rPr lang="en-US" i="1" dirty="0" err="1">
                <a:latin typeface="Tahoma" pitchFamily="34" charset="0"/>
                <a:cs typeface="Tahoma" pitchFamily="34" charset="0"/>
              </a:rPr>
              <a:t>viên</a:t>
            </a:r>
            <a:r>
              <a:rPr lang="en-US" i="1" dirty="0">
                <a:latin typeface="Tahoma" pitchFamily="34" charset="0"/>
                <a:cs typeface="Tahoma" pitchFamily="34" charset="0"/>
              </a:rPr>
              <a:t> VOV </a:t>
            </a:r>
            <a:r>
              <a:rPr lang="en-US" i="1" dirty="0" err="1">
                <a:latin typeface="Tahoma" pitchFamily="34" charset="0"/>
                <a:cs typeface="Tahoma" pitchFamily="34" charset="0"/>
              </a:rPr>
              <a:t>giao</a:t>
            </a:r>
            <a:r>
              <a:rPr lang="en-US" i="1" dirty="0">
                <a:latin typeface="Tahoma" pitchFamily="34" charset="0"/>
                <a:cs typeface="Tahoma" pitchFamily="34" charset="0"/>
              </a:rPr>
              <a:t> </a:t>
            </a:r>
            <a:r>
              <a:rPr lang="en-US" i="1" dirty="0" err="1">
                <a:latin typeface="Tahoma" pitchFamily="34" charset="0"/>
                <a:cs typeface="Tahoma" pitchFamily="34" charset="0"/>
              </a:rPr>
              <a:t>thông</a:t>
            </a:r>
            <a:r>
              <a:rPr lang="en-US" i="1" dirty="0">
                <a:latin typeface="Tahoma" pitchFamily="34" charset="0"/>
                <a:cs typeface="Tahoma" pitchFamily="34" charset="0"/>
              </a:rPr>
              <a:t> </a:t>
            </a:r>
            <a:r>
              <a:rPr lang="en-US" i="1" dirty="0" err="1">
                <a:latin typeface="Tahoma" pitchFamily="34" charset="0"/>
                <a:cs typeface="Tahoma" pitchFamily="34" charset="0"/>
              </a:rPr>
              <a:t>và</a:t>
            </a:r>
            <a:r>
              <a:rPr lang="en-US" i="1" dirty="0">
                <a:latin typeface="Tahoma" pitchFamily="34" charset="0"/>
                <a:cs typeface="Tahoma" pitchFamily="34" charset="0"/>
              </a:rPr>
              <a:t> </a:t>
            </a:r>
            <a:r>
              <a:rPr lang="en-US" i="1" dirty="0" err="1">
                <a:latin typeface="Tahoma" pitchFamily="34" charset="0"/>
                <a:cs typeface="Tahoma" pitchFamily="34" charset="0"/>
              </a:rPr>
              <a:t>phỏng</a:t>
            </a:r>
            <a:r>
              <a:rPr lang="en-US" i="1" dirty="0">
                <a:latin typeface="Tahoma" pitchFamily="34" charset="0"/>
                <a:cs typeface="Tahoma" pitchFamily="34" charset="0"/>
              </a:rPr>
              <a:t> </a:t>
            </a:r>
            <a:r>
              <a:rPr lang="en-US" i="1" dirty="0" err="1">
                <a:latin typeface="Tahoma" pitchFamily="34" charset="0"/>
                <a:cs typeface="Tahoma" pitchFamily="34" charset="0"/>
              </a:rPr>
              <a:t>vấn</a:t>
            </a:r>
            <a:r>
              <a:rPr lang="en-US" i="1" dirty="0">
                <a:latin typeface="Tahoma" pitchFamily="34" charset="0"/>
                <a:cs typeface="Tahoma" pitchFamily="34" charset="0"/>
              </a:rPr>
              <a:t> </a:t>
            </a:r>
            <a:r>
              <a:rPr lang="en-US" i="1" dirty="0" err="1">
                <a:latin typeface="Tahoma" pitchFamily="34" charset="0"/>
                <a:cs typeface="Tahoma" pitchFamily="34" charset="0"/>
              </a:rPr>
              <a:t>các</a:t>
            </a:r>
            <a:r>
              <a:rPr lang="en-US" i="1" dirty="0">
                <a:latin typeface="Tahoma" pitchFamily="34" charset="0"/>
                <a:cs typeface="Tahoma" pitchFamily="34" charset="0"/>
              </a:rPr>
              <a:t> </a:t>
            </a:r>
            <a:r>
              <a:rPr lang="en-US" i="1" dirty="0" err="1">
                <a:latin typeface="Tahoma" pitchFamily="34" charset="0"/>
                <a:cs typeface="Tahoma" pitchFamily="34" charset="0"/>
              </a:rPr>
              <a:t>bạn</a:t>
            </a:r>
            <a:r>
              <a:rPr lang="en-US" i="1" dirty="0">
                <a:latin typeface="Tahoma" pitchFamily="34" charset="0"/>
                <a:cs typeface="Tahoma" pitchFamily="34" charset="0"/>
              </a:rPr>
              <a:t> </a:t>
            </a:r>
            <a:r>
              <a:rPr lang="en-US" i="1" dirty="0" err="1">
                <a:latin typeface="Tahoma" pitchFamily="34" charset="0"/>
                <a:cs typeface="Tahoma" pitchFamily="34" charset="0"/>
              </a:rPr>
              <a:t>trong</a:t>
            </a:r>
            <a:r>
              <a:rPr lang="en-US" i="1" dirty="0">
                <a:latin typeface="Tahoma" pitchFamily="34" charset="0"/>
                <a:cs typeface="Tahoma" pitchFamily="34" charset="0"/>
              </a:rPr>
              <a:t> </a:t>
            </a:r>
            <a:r>
              <a:rPr lang="en-US" i="1" dirty="0" err="1">
                <a:latin typeface="Tahoma" pitchFamily="34" charset="0"/>
                <a:cs typeface="Tahoma" pitchFamily="34" charset="0"/>
              </a:rPr>
              <a:t>lớp</a:t>
            </a:r>
            <a:r>
              <a:rPr lang="en-US" i="1" dirty="0">
                <a:latin typeface="Tahoma" pitchFamily="34" charset="0"/>
                <a:cs typeface="Tahoma" pitchFamily="34" charset="0"/>
              </a:rPr>
              <a:t> </a:t>
            </a:r>
            <a:r>
              <a:rPr lang="en-US" i="1" dirty="0" err="1">
                <a:latin typeface="Tahoma" pitchFamily="34" charset="0"/>
                <a:cs typeface="Tahoma" pitchFamily="34" charset="0"/>
              </a:rPr>
              <a:t>về</a:t>
            </a:r>
            <a:r>
              <a:rPr lang="en-US" i="1" dirty="0">
                <a:latin typeface="Tahoma" pitchFamily="34" charset="0"/>
                <a:cs typeface="Tahoma" pitchFamily="34" charset="0"/>
              </a:rPr>
              <a:t> </a:t>
            </a:r>
            <a:r>
              <a:rPr lang="en-US" i="1" dirty="0" err="1">
                <a:latin typeface="Tahoma" pitchFamily="34" charset="0"/>
                <a:cs typeface="Tahoma" pitchFamily="34" charset="0"/>
              </a:rPr>
              <a:t>các</a:t>
            </a:r>
            <a:r>
              <a:rPr lang="en-US" i="1" dirty="0">
                <a:latin typeface="Tahoma" pitchFamily="34" charset="0"/>
                <a:cs typeface="Tahoma" pitchFamily="34" charset="0"/>
              </a:rPr>
              <a:t> </a:t>
            </a:r>
            <a:r>
              <a:rPr lang="en-US" i="1" dirty="0" err="1">
                <a:latin typeface="Tahoma" pitchFamily="34" charset="0"/>
                <a:cs typeface="Tahoma" pitchFamily="34" charset="0"/>
              </a:rPr>
              <a:t>tình</a:t>
            </a:r>
            <a:r>
              <a:rPr lang="en-US" i="1" dirty="0">
                <a:latin typeface="Tahoma" pitchFamily="34" charset="0"/>
                <a:cs typeface="Tahoma" pitchFamily="34" charset="0"/>
              </a:rPr>
              <a:t> </a:t>
            </a:r>
            <a:r>
              <a:rPr lang="en-US" i="1" dirty="0" err="1">
                <a:latin typeface="Tahoma" pitchFamily="34" charset="0"/>
                <a:cs typeface="Tahoma" pitchFamily="34" charset="0"/>
              </a:rPr>
              <a:t>huống</a:t>
            </a:r>
            <a:r>
              <a:rPr lang="en-US" i="1" dirty="0">
                <a:latin typeface="Tahoma" pitchFamily="34" charset="0"/>
                <a:cs typeface="Tahoma" pitchFamily="34" charset="0"/>
              </a:rPr>
              <a:t> </a:t>
            </a:r>
            <a:r>
              <a:rPr lang="en-US" i="1" dirty="0" err="1">
                <a:latin typeface="Tahoma" pitchFamily="34" charset="0"/>
                <a:cs typeface="Tahoma" pitchFamily="34" charset="0"/>
              </a:rPr>
              <a:t>nguy</a:t>
            </a:r>
            <a:r>
              <a:rPr lang="en-US" i="1" dirty="0">
                <a:latin typeface="Tahoma" pitchFamily="34" charset="0"/>
                <a:cs typeface="Tahoma" pitchFamily="34" charset="0"/>
              </a:rPr>
              <a:t> </a:t>
            </a:r>
            <a:r>
              <a:rPr lang="en-US" i="1" dirty="0" err="1">
                <a:latin typeface="Tahoma" pitchFamily="34" charset="0"/>
                <a:cs typeface="Tahoma" pitchFamily="34" charset="0"/>
              </a:rPr>
              <a:t>hiểm</a:t>
            </a:r>
            <a:r>
              <a:rPr lang="en-US" i="1" dirty="0">
                <a:latin typeface="Tahoma" pitchFamily="34" charset="0"/>
                <a:cs typeface="Tahoma" pitchFamily="34" charset="0"/>
              </a:rPr>
              <a:t> </a:t>
            </a:r>
            <a:r>
              <a:rPr lang="en-US" i="1" dirty="0" err="1">
                <a:latin typeface="Tahoma" pitchFamily="34" charset="0"/>
                <a:cs typeface="Tahoma" pitchFamily="34" charset="0"/>
              </a:rPr>
              <a:t>khi</a:t>
            </a:r>
            <a:r>
              <a:rPr lang="en-US" i="1" dirty="0">
                <a:latin typeface="Tahoma" pitchFamily="34" charset="0"/>
                <a:cs typeface="Tahoma" pitchFamily="34" charset="0"/>
              </a:rPr>
              <a:t> </a:t>
            </a:r>
            <a:r>
              <a:rPr lang="en-US" i="1" dirty="0" err="1">
                <a:latin typeface="Tahoma" pitchFamily="34" charset="0"/>
                <a:cs typeface="Tahoma" pitchFamily="34" charset="0"/>
              </a:rPr>
              <a:t>tham</a:t>
            </a:r>
            <a:r>
              <a:rPr lang="en-US" i="1" dirty="0">
                <a:latin typeface="Tahoma" pitchFamily="34" charset="0"/>
                <a:cs typeface="Tahoma" pitchFamily="34" charset="0"/>
              </a:rPr>
              <a:t> </a:t>
            </a:r>
            <a:r>
              <a:rPr lang="en-US" i="1" dirty="0" err="1">
                <a:latin typeface="Tahoma" pitchFamily="34" charset="0"/>
                <a:cs typeface="Tahoma" pitchFamily="34" charset="0"/>
              </a:rPr>
              <a:t>gia</a:t>
            </a:r>
            <a:r>
              <a:rPr lang="en-US" i="1" dirty="0">
                <a:latin typeface="Tahoma" pitchFamily="34" charset="0"/>
                <a:cs typeface="Tahoma" pitchFamily="34" charset="0"/>
              </a:rPr>
              <a:t> </a:t>
            </a:r>
            <a:r>
              <a:rPr lang="en-US" i="1" dirty="0" err="1">
                <a:latin typeface="Tahoma" pitchFamily="34" charset="0"/>
                <a:cs typeface="Tahoma" pitchFamily="34" charset="0"/>
              </a:rPr>
              <a:t>giao</a:t>
            </a:r>
            <a:r>
              <a:rPr lang="en-US" i="1" dirty="0">
                <a:latin typeface="Tahoma" pitchFamily="34" charset="0"/>
                <a:cs typeface="Tahoma" pitchFamily="34" charset="0"/>
              </a:rPr>
              <a:t> </a:t>
            </a:r>
            <a:r>
              <a:rPr lang="en-US" i="1" dirty="0" err="1">
                <a:latin typeface="Tahoma" pitchFamily="34" charset="0"/>
                <a:cs typeface="Tahoma" pitchFamily="34" charset="0"/>
              </a:rPr>
              <a:t>thông</a:t>
            </a:r>
            <a:r>
              <a:rPr lang="en-US" i="1" dirty="0">
                <a:latin typeface="Tahoma" pitchFamily="34" charset="0"/>
                <a:cs typeface="Tahoma" pitchFamily="34" charset="0"/>
              </a:rPr>
              <a:t> </a:t>
            </a:r>
            <a:r>
              <a:rPr lang="en-US" i="1" dirty="0" err="1">
                <a:latin typeface="Tahoma" pitchFamily="34" charset="0"/>
                <a:cs typeface="Tahoma" pitchFamily="34" charset="0"/>
              </a:rPr>
              <a:t>và</a:t>
            </a:r>
            <a:r>
              <a:rPr lang="en-US" i="1" dirty="0">
                <a:latin typeface="Tahoma" pitchFamily="34" charset="0"/>
                <a:cs typeface="Tahoma" pitchFamily="34" charset="0"/>
              </a:rPr>
              <a:t> </a:t>
            </a:r>
            <a:r>
              <a:rPr lang="en-US" i="1" dirty="0" err="1">
                <a:latin typeface="Tahoma" pitchFamily="34" charset="0"/>
                <a:cs typeface="Tahoma" pitchFamily="34" charset="0"/>
              </a:rPr>
              <a:t>cách</a:t>
            </a:r>
            <a:r>
              <a:rPr lang="en-US" i="1" dirty="0">
                <a:latin typeface="Tahoma" pitchFamily="34" charset="0"/>
                <a:cs typeface="Tahoma" pitchFamily="34" charset="0"/>
              </a:rPr>
              <a:t> </a:t>
            </a:r>
            <a:r>
              <a:rPr lang="en-US" i="1" dirty="0" err="1">
                <a:latin typeface="Tahoma" pitchFamily="34" charset="0"/>
                <a:cs typeface="Tahoma" pitchFamily="34" charset="0"/>
              </a:rPr>
              <a:t>phòng</a:t>
            </a:r>
            <a:r>
              <a:rPr lang="en-US" i="1" dirty="0">
                <a:latin typeface="Tahoma" pitchFamily="34" charset="0"/>
                <a:cs typeface="Tahoma" pitchFamily="34" charset="0"/>
              </a:rPr>
              <a:t> </a:t>
            </a:r>
            <a:r>
              <a:rPr lang="en-US" i="1" dirty="0" err="1">
                <a:latin typeface="Tahoma" pitchFamily="34" charset="0"/>
                <a:cs typeface="Tahoma" pitchFamily="34" charset="0"/>
              </a:rPr>
              <a:t>tránh</a:t>
            </a:r>
            <a:r>
              <a:rPr lang="en-US" i="1" dirty="0">
                <a:latin typeface="Tahoma" pitchFamily="34" charset="0"/>
                <a:cs typeface="Tahoma" pitchFamily="34" charset="0"/>
              </a:rPr>
              <a:t> </a:t>
            </a:r>
            <a:r>
              <a:rPr lang="en-US" i="1" dirty="0" err="1">
                <a:latin typeface="Tahoma" pitchFamily="34" charset="0"/>
                <a:cs typeface="Tahoma" pitchFamily="34" charset="0"/>
              </a:rPr>
              <a:t>nguy</a:t>
            </a:r>
            <a:r>
              <a:rPr lang="en-US" i="1" dirty="0">
                <a:latin typeface="Tahoma" pitchFamily="34" charset="0"/>
                <a:cs typeface="Tahoma" pitchFamily="34" charset="0"/>
              </a:rPr>
              <a:t> </a:t>
            </a:r>
            <a:r>
              <a:rPr lang="en-US" i="1" dirty="0" err="1">
                <a:latin typeface="Tahoma" pitchFamily="34" charset="0"/>
                <a:cs typeface="Tahoma" pitchFamily="34" charset="0"/>
              </a:rPr>
              <a:t>hiểm</a:t>
            </a:r>
            <a:r>
              <a:rPr lang="en-US" i="1" dirty="0">
                <a:latin typeface="Tahoma" pitchFamily="34" charset="0"/>
                <a:cs typeface="Tahoma" pitchFamily="34" charset="0"/>
              </a:rPr>
              <a:t>.</a:t>
            </a:r>
          </a:p>
        </p:txBody>
      </p:sp>
      <p:sp>
        <p:nvSpPr>
          <p:cNvPr id="82950" name="Rectangle 6"/>
          <p:cNvSpPr>
            <a:spLocks noChangeArrowheads="1"/>
          </p:cNvSpPr>
          <p:nvPr/>
        </p:nvSpPr>
        <p:spPr bwMode="auto">
          <a:xfrm>
            <a:off x="2819400" y="4267200"/>
            <a:ext cx="2971800" cy="369888"/>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latin typeface="Tahoma" pitchFamily="34" charset="0"/>
                <a:cs typeface="Tahoma" pitchFamily="34" charset="0"/>
              </a:rPr>
              <a:t>3) </a:t>
            </a:r>
            <a:r>
              <a:rPr lang="en-US" b="1" dirty="0" err="1">
                <a:solidFill>
                  <a:schemeClr val="bg1"/>
                </a:solidFill>
                <a:latin typeface="Tahoma" pitchFamily="34" charset="0"/>
                <a:cs typeface="Tahoma" pitchFamily="34" charset="0"/>
              </a:rPr>
              <a:t>Trò</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chơi</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phóng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viên</a:t>
            </a:r>
            <a:endParaRPr lang="en-US" b="1" dirty="0">
              <a:solidFill>
                <a:schemeClr val="bg1"/>
              </a:solidFill>
              <a:latin typeface="Tahoma" pitchFamily="34" charset="0"/>
              <a:cs typeface="Tahoma" pitchFamily="34" charset="0"/>
            </a:endParaRPr>
          </a:p>
        </p:txBody>
      </p:sp>
      <p:sp>
        <p:nvSpPr>
          <p:cNvPr id="82951" name="Rectangle 7"/>
          <p:cNvSpPr>
            <a:spLocks noChangeArrowheads="1"/>
          </p:cNvSpPr>
          <p:nvPr/>
        </p:nvSpPr>
        <p:spPr bwMode="auto">
          <a:xfrm>
            <a:off x="1676400" y="1295400"/>
            <a:ext cx="51054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2</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Thực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hành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phòng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tránh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951">
                                            <p:bg/>
                                          </p:spTgt>
                                        </p:tgtEl>
                                        <p:attrNameLst>
                                          <p:attrName>style.visibility</p:attrName>
                                        </p:attrNameLst>
                                      </p:cBhvr>
                                      <p:to>
                                        <p:strVal val="visible"/>
                                      </p:to>
                                    </p:set>
                                    <p:animEffect transition="in" filter="wipe(down)">
                                      <p:cBhvr>
                                        <p:cTn id="7" dur="500"/>
                                        <p:tgtEl>
                                          <p:spTgt spid="829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2951">
                                            <p:txEl>
                                              <p:pRg st="0" end="0"/>
                                            </p:txEl>
                                          </p:spTgt>
                                        </p:tgtEl>
                                        <p:attrNameLst>
                                          <p:attrName>style.visibility</p:attrName>
                                        </p:attrNameLst>
                                      </p:cBhvr>
                                      <p:to>
                                        <p:strVal val="visible"/>
                                      </p:to>
                                    </p:set>
                                    <p:animEffect transition="in" filter="wipe(down)">
                                      <p:cBhvr>
                                        <p:cTn id="10" dur="500"/>
                                        <p:tgtEl>
                                          <p:spTgt spid="829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8548">
                                            <p:bg/>
                                          </p:spTgt>
                                        </p:tgtEl>
                                        <p:attrNameLst>
                                          <p:attrName>style.visibility</p:attrName>
                                        </p:attrNameLst>
                                      </p:cBhvr>
                                      <p:to>
                                        <p:strVal val="visible"/>
                                      </p:to>
                                    </p:set>
                                    <p:animEffect transition="in" filter="wipe(down)">
                                      <p:cBhvr>
                                        <p:cTn id="15" dur="500"/>
                                        <p:tgtEl>
                                          <p:spTgt spid="108548">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8548">
                                            <p:txEl>
                                              <p:pRg st="1" end="1"/>
                                            </p:txEl>
                                          </p:spTgt>
                                        </p:tgtEl>
                                        <p:attrNameLst>
                                          <p:attrName>style.visibility</p:attrName>
                                        </p:attrNameLst>
                                      </p:cBhvr>
                                      <p:to>
                                        <p:strVal val="visible"/>
                                      </p:to>
                                    </p:set>
                                    <p:animEffect transition="in" filter="wipe(down)">
                                      <p:cBhvr>
                                        <p:cTn id="20" dur="500"/>
                                        <p:tgtEl>
                                          <p:spTgt spid="10854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8548">
                                            <p:txEl>
                                              <p:pRg st="3" end="3"/>
                                            </p:txEl>
                                          </p:spTgt>
                                        </p:tgtEl>
                                        <p:attrNameLst>
                                          <p:attrName>style.visibility</p:attrName>
                                        </p:attrNameLst>
                                      </p:cBhvr>
                                      <p:to>
                                        <p:strVal val="visible"/>
                                      </p:to>
                                    </p:set>
                                    <p:animEffect transition="in" filter="wipe(down)">
                                      <p:cBhvr>
                                        <p:cTn id="25" dur="500"/>
                                        <p:tgtEl>
                                          <p:spTgt spid="10854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8548">
                                            <p:txEl>
                                              <p:pRg st="4" end="4"/>
                                            </p:txEl>
                                          </p:spTgt>
                                        </p:tgtEl>
                                        <p:attrNameLst>
                                          <p:attrName>style.visibility</p:attrName>
                                        </p:attrNameLst>
                                      </p:cBhvr>
                                      <p:to>
                                        <p:strVal val="visible"/>
                                      </p:to>
                                    </p:set>
                                    <p:animEffect transition="in" filter="wipe(down)">
                                      <p:cBhvr>
                                        <p:cTn id="30" dur="500"/>
                                        <p:tgtEl>
                                          <p:spTgt spid="10854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950">
                                            <p:bg/>
                                          </p:spTgt>
                                        </p:tgtEl>
                                        <p:attrNameLst>
                                          <p:attrName>style.visibility</p:attrName>
                                        </p:attrNameLst>
                                      </p:cBhvr>
                                      <p:to>
                                        <p:strVal val="visible"/>
                                      </p:to>
                                    </p:set>
                                    <p:anim calcmode="lin" valueType="num">
                                      <p:cBhvr additive="base">
                                        <p:cTn id="35" dur="500" fill="hold"/>
                                        <p:tgtEl>
                                          <p:spTgt spid="82950">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82950">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950">
                                            <p:txEl>
                                              <p:pRg st="0" end="0"/>
                                            </p:txEl>
                                          </p:spTgt>
                                        </p:tgtEl>
                                        <p:attrNameLst>
                                          <p:attrName>style.visibility</p:attrName>
                                        </p:attrNameLst>
                                      </p:cBhvr>
                                      <p:to>
                                        <p:strVal val="visible"/>
                                      </p:to>
                                    </p:set>
                                    <p:anim calcmode="lin" valueType="num">
                                      <p:cBhvr additive="base">
                                        <p:cTn id="39" dur="500" fill="hold"/>
                                        <p:tgtEl>
                                          <p:spTgt spid="82950">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29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bg/>
                                          </p:spTgt>
                                        </p:tgtEl>
                                        <p:attrNameLst>
                                          <p:attrName>style.visibility</p:attrName>
                                        </p:attrNameLst>
                                      </p:cBhvr>
                                      <p:to>
                                        <p:strVal val="visible"/>
                                      </p:to>
                                    </p:set>
                                    <p:anim calcmode="lin" valueType="num">
                                      <p:cBhvr additive="base">
                                        <p:cTn id="45"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6">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 calcmode="lin" valueType="num">
                                      <p:cBhvr additive="base">
                                        <p:cTn id="5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animBg="1"/>
      <p:bldP spid="6" grpId="0" build="allAtOnce" animBg="1"/>
      <p:bldP spid="82950" grpId="0" build="allAtOnce" animBg="1"/>
      <p:bldP spid="82951"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042F3B45-ADAB-45D2-869B-5DB244990DB3}" type="slidenum">
              <a:rPr lang="en-US" altLang="en-US"/>
              <a:pPr/>
              <a:t>61</a:t>
            </a:fld>
            <a:endParaRPr lang="en-US" altLang="en-US"/>
          </a:p>
        </p:txBody>
      </p:sp>
      <p:sp>
        <p:nvSpPr>
          <p:cNvPr id="109572" name="Rectangle 12"/>
          <p:cNvSpPr>
            <a:spLocks noChangeArrowheads="1"/>
          </p:cNvSpPr>
          <p:nvPr/>
        </p:nvSpPr>
        <p:spPr bwMode="auto">
          <a:xfrm>
            <a:off x="685800" y="1600200"/>
            <a:ext cx="7848600" cy="3092450"/>
          </a:xfrm>
          <a:prstGeom prst="rect">
            <a:avLst/>
          </a:prstGeom>
          <a:noFill/>
          <a:ln w="22225">
            <a:solidFill>
              <a:srgbClr val="800000"/>
            </a:solidFill>
            <a:miter lim="800000"/>
            <a:headEnd/>
            <a:tailEnd/>
          </a:ln>
        </p:spPr>
        <p:txBody>
          <a:bodyPr>
            <a:spAutoFit/>
          </a:bodyPr>
          <a:lstStyle/>
          <a:p>
            <a:pPr algn="just" eaLnBrk="1" hangingPunct="1">
              <a:defRPr/>
            </a:pPr>
            <a:endParaRPr lang="en-US" sz="2000" b="1" i="1" dirty="0">
              <a:solidFill>
                <a:schemeClr val="tx2">
                  <a:lumMod val="50000"/>
                </a:schemeClr>
              </a:solidFill>
            </a:endParaRPr>
          </a:p>
          <a:p>
            <a:pPr algn="just" eaLnBrk="1" hangingPunct="1">
              <a:lnSpc>
                <a:spcPts val="2700"/>
              </a:lnSpc>
              <a:defRPr/>
            </a:pPr>
            <a:r>
              <a:rPr lang="en-US" sz="2000" b="1" i="1" dirty="0">
                <a:solidFill>
                  <a:schemeClr val="tx2">
                    <a:lumMod val="50000"/>
                  </a:schemeClr>
                </a:solidFill>
              </a:rPr>
              <a:t>  1</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Thực</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hành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phòng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tránh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nguy</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khi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tham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giao</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thông</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hàng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ngày</a:t>
            </a:r>
            <a:r>
              <a:rPr lang="en-US" sz="2000" b="1" i="1" dirty="0">
                <a:solidFill>
                  <a:schemeClr val="tx2">
                    <a:lumMod val="50000"/>
                  </a:schemeClr>
                </a:solidFill>
                <a:latin typeface="Tahoma" pitchFamily="34" charset="0"/>
                <a:cs typeface="Tahoma" pitchFamily="34" charset="0"/>
              </a:rPr>
              <a:t>.</a:t>
            </a:r>
          </a:p>
          <a:p>
            <a:pPr algn="just" eaLnBrk="1" hangingPunct="1">
              <a:defRPr/>
            </a:pPr>
            <a:endParaRPr lang="en-US" sz="2000" b="1" i="1" dirty="0">
              <a:solidFill>
                <a:schemeClr val="tx2">
                  <a:lumMod val="50000"/>
                </a:schemeClr>
              </a:solidFill>
              <a:latin typeface="Tahoma" pitchFamily="34" charset="0"/>
              <a:cs typeface="Tahoma" pitchFamily="34" charset="0"/>
            </a:endParaRPr>
          </a:p>
          <a:p>
            <a:pPr algn="just" eaLnBrk="1" hangingPunct="1">
              <a:lnSpc>
                <a:spcPts val="2700"/>
              </a:lnSpc>
              <a:defRPr/>
            </a:pPr>
            <a:r>
              <a:rPr lang="en-US" sz="2000" b="1" i="1" dirty="0">
                <a:solidFill>
                  <a:schemeClr val="tx2">
                    <a:lumMod val="50000"/>
                  </a:schemeClr>
                </a:solidFill>
                <a:latin typeface="Tahoma" pitchFamily="34" charset="0"/>
                <a:cs typeface="Tahoma" pitchFamily="34" charset="0"/>
              </a:rPr>
              <a:t> 2. </a:t>
            </a:r>
            <a:r>
              <a:rPr lang="en-US" sz="2000" b="1" i="1" dirty="0" err="1">
                <a:solidFill>
                  <a:schemeClr val="tx2">
                    <a:lumMod val="50000"/>
                  </a:schemeClr>
                </a:solidFill>
                <a:latin typeface="Tahoma" pitchFamily="34" charset="0"/>
                <a:cs typeface="Tahoma" pitchFamily="34" charset="0"/>
              </a:rPr>
              <a:t>Tuyên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truyền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vận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động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bạn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bè</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người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thân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và</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những</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người</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xung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quanh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thực</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hiện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luôn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quan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sát</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luôn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dự</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đoán</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nguy</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và</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cách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phòng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tránh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nguy</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khi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tham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giao</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thông</a:t>
            </a:r>
            <a:r>
              <a:rPr lang="en-US" sz="2000" b="1" i="1" dirty="0">
                <a:solidFill>
                  <a:schemeClr val="tx2">
                    <a:lumMod val="50000"/>
                  </a:schemeClr>
                </a:solidFill>
                <a:latin typeface="Tahoma" pitchFamily="34" charset="0"/>
                <a:cs typeface="Tahoma" pitchFamily="34" charset="0"/>
              </a:rPr>
              <a:t>.</a:t>
            </a:r>
          </a:p>
          <a:p>
            <a:pPr algn="just" eaLnBrk="1" hangingPunct="1">
              <a:defRPr/>
            </a:pPr>
            <a:endParaRPr lang="en-US" sz="2000" b="1" i="1" dirty="0">
              <a:solidFill>
                <a:schemeClr val="tx2">
                  <a:lumMod val="50000"/>
                </a:schemeClr>
              </a:solidFill>
              <a:latin typeface="Tahoma" pitchFamily="34" charset="0"/>
              <a:cs typeface="Tahoma" pitchFamily="34" charset="0"/>
            </a:endParaRPr>
          </a:p>
        </p:txBody>
      </p:sp>
      <p:sp>
        <p:nvSpPr>
          <p:cNvPr id="134148"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7"/>
          <p:cNvSpPr>
            <a:spLocks noChangeArrowheads="1"/>
          </p:cNvSpPr>
          <p:nvPr/>
        </p:nvSpPr>
        <p:spPr bwMode="auto">
          <a:xfrm>
            <a:off x="1524000" y="1352550"/>
            <a:ext cx="19050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5</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Vận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dụng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572">
                                            <p:bg/>
                                          </p:spTgt>
                                        </p:tgtEl>
                                        <p:attrNameLst>
                                          <p:attrName>style.visibility</p:attrName>
                                        </p:attrNameLst>
                                      </p:cBhvr>
                                      <p:to>
                                        <p:strVal val="visible"/>
                                      </p:to>
                                    </p:set>
                                    <p:animEffect transition="in" filter="wipe(down)">
                                      <p:cBhvr>
                                        <p:cTn id="7" dur="500"/>
                                        <p:tgtEl>
                                          <p:spTgt spid="109572">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9572">
                                            <p:txEl>
                                              <p:pRg st="1" end="1"/>
                                            </p:txEl>
                                          </p:spTgt>
                                        </p:tgtEl>
                                        <p:attrNameLst>
                                          <p:attrName>style.visibility</p:attrName>
                                        </p:attrNameLst>
                                      </p:cBhvr>
                                      <p:to>
                                        <p:strVal val="visible"/>
                                      </p:to>
                                    </p:set>
                                    <p:animEffect transition="in" filter="wipe(down)">
                                      <p:cBhvr>
                                        <p:cTn id="10" dur="500"/>
                                        <p:tgtEl>
                                          <p:spTgt spid="10957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9572">
                                            <p:txEl>
                                              <p:pRg st="3" end="3"/>
                                            </p:txEl>
                                          </p:spTgt>
                                        </p:tgtEl>
                                        <p:attrNameLst>
                                          <p:attrName>style.visibility</p:attrName>
                                        </p:attrNameLst>
                                      </p:cBhvr>
                                      <p:to>
                                        <p:strVal val="visible"/>
                                      </p:to>
                                    </p:set>
                                    <p:animEffect transition="in" filter="wipe(down)">
                                      <p:cBhvr>
                                        <p:cTn id="13" dur="500"/>
                                        <p:tgtEl>
                                          <p:spTgt spid="1095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6A7AF49F-7757-435E-976E-C2B16B25F0DB}" type="slidenum">
              <a:rPr lang="en-US" altLang="en-US"/>
              <a:pPr/>
              <a:t>62</a:t>
            </a:fld>
            <a:endParaRPr lang="en-US" altLang="en-US"/>
          </a:p>
        </p:txBody>
      </p:sp>
      <p:sp>
        <p:nvSpPr>
          <p:cNvPr id="110596" name="Rectangle 12"/>
          <p:cNvSpPr>
            <a:spLocks noChangeArrowheads="1"/>
          </p:cNvSpPr>
          <p:nvPr/>
        </p:nvSpPr>
        <p:spPr bwMode="auto">
          <a:xfrm>
            <a:off x="838200" y="1676400"/>
            <a:ext cx="7696200" cy="1746250"/>
          </a:xfrm>
          <a:prstGeom prst="rect">
            <a:avLst/>
          </a:prstGeom>
          <a:noFill/>
          <a:ln w="22225">
            <a:solidFill>
              <a:srgbClr val="800000"/>
            </a:solidFill>
            <a:miter lim="800000"/>
            <a:headEnd/>
            <a:tailEnd/>
          </a:ln>
        </p:spPr>
        <p:txBody>
          <a:bodyPr anchor="ctr">
            <a:spAutoFit/>
          </a:bodyPr>
          <a:lstStyle/>
          <a:p>
            <a:pPr algn="just" eaLnBrk="1" hangingPunct="1">
              <a:lnSpc>
                <a:spcPts val="2700"/>
              </a:lnSpc>
              <a:defRPr/>
            </a:pPr>
            <a:r>
              <a:rPr lang="en-US" sz="2000" b="1" i="1" dirty="0">
                <a:solidFill>
                  <a:schemeClr val="tx2">
                    <a:lumMod val="50000"/>
                  </a:schemeClr>
                </a:solidFill>
              </a:rPr>
              <a:t> </a:t>
            </a:r>
          </a:p>
          <a:p>
            <a:pPr algn="just" eaLnBrk="1" hangingPunct="1">
              <a:lnSpc>
                <a:spcPts val="2700"/>
              </a:lnSpc>
              <a:buFont typeface="Wingdings" pitchFamily="2" charset="2"/>
              <a:buChar char="q"/>
              <a:defRPr/>
            </a:pPr>
            <a:r>
              <a:rPr lang="en-US" sz="2000" b="1" i="1" dirty="0">
                <a:solidFill>
                  <a:schemeClr val="tx2">
                    <a:lumMod val="50000"/>
                  </a:schemeClr>
                </a:solidFill>
              </a:rPr>
              <a:t> </a:t>
            </a:r>
            <a:r>
              <a:rPr lang="en-US" sz="2000" b="1" i="1" dirty="0" err="1">
                <a:solidFill>
                  <a:schemeClr val="tx2">
                    <a:lumMod val="50000"/>
                  </a:schemeClr>
                </a:solidFill>
              </a:rPr>
              <a:t>Hãy</a:t>
            </a:r>
            <a:r>
              <a:rPr lang="en-US" sz="2000" b="1" i="1" dirty="0">
                <a:solidFill>
                  <a:schemeClr val="tx2">
                    <a:lumMod val="50000"/>
                  </a:schemeClr>
                </a:solidFill>
              </a:rPr>
              <a:t> </a:t>
            </a:r>
            <a:r>
              <a:rPr lang="en-US" sz="2000" b="1" i="1" dirty="0" err="1">
                <a:solidFill>
                  <a:schemeClr val="tx2">
                    <a:lumMod val="50000"/>
                  </a:schemeClr>
                </a:solidFill>
              </a:rPr>
              <a:t>sưu</a:t>
            </a:r>
            <a:r>
              <a:rPr lang="en-US" sz="2000" b="1" i="1" dirty="0">
                <a:solidFill>
                  <a:schemeClr val="tx2">
                    <a:lumMod val="50000"/>
                  </a:schemeClr>
                </a:solidFill>
              </a:rPr>
              <a:t> </a:t>
            </a:r>
            <a:r>
              <a:rPr lang="en-US" sz="2000" b="1" i="1" dirty="0" err="1">
                <a:solidFill>
                  <a:schemeClr val="tx2">
                    <a:lumMod val="50000"/>
                  </a:schemeClr>
                </a:solidFill>
              </a:rPr>
              <a:t>tầm</a:t>
            </a:r>
            <a:r>
              <a:rPr lang="en-US" sz="2000" b="1" i="1" dirty="0">
                <a:solidFill>
                  <a:schemeClr val="tx2">
                    <a:lumMod val="50000"/>
                  </a:schemeClr>
                </a:solidFill>
              </a:rPr>
              <a:t>, </a:t>
            </a:r>
            <a:r>
              <a:rPr lang="en-US" sz="2000" b="1" i="1" dirty="0" err="1">
                <a:solidFill>
                  <a:schemeClr val="tx2">
                    <a:lumMod val="50000"/>
                  </a:schemeClr>
                </a:solidFill>
              </a:rPr>
              <a:t>tìm</a:t>
            </a:r>
            <a:r>
              <a:rPr lang="en-US" sz="2000" b="1" i="1" dirty="0">
                <a:solidFill>
                  <a:schemeClr val="tx2">
                    <a:lumMod val="50000"/>
                  </a:schemeClr>
                </a:solidFill>
              </a:rPr>
              <a:t> </a:t>
            </a:r>
            <a:r>
              <a:rPr lang="en-US" sz="2000" b="1" i="1" dirty="0" err="1">
                <a:solidFill>
                  <a:schemeClr val="tx2">
                    <a:lumMod val="50000"/>
                  </a:schemeClr>
                </a:solidFill>
              </a:rPr>
              <a:t>hiểu</a:t>
            </a:r>
            <a:r>
              <a:rPr lang="en-US" sz="2000" b="1" i="1" dirty="0">
                <a:solidFill>
                  <a:schemeClr val="tx2">
                    <a:lumMod val="50000"/>
                  </a:schemeClr>
                </a:solidFill>
              </a:rPr>
              <a:t> </a:t>
            </a:r>
            <a:r>
              <a:rPr lang="en-US" sz="2000" b="1" i="1" dirty="0" err="1">
                <a:solidFill>
                  <a:schemeClr val="tx2">
                    <a:lumMod val="50000"/>
                  </a:schemeClr>
                </a:solidFill>
              </a:rPr>
              <a:t>về</a:t>
            </a:r>
            <a:r>
              <a:rPr lang="en-US" sz="2000" b="1" i="1" dirty="0">
                <a:solidFill>
                  <a:schemeClr val="tx2">
                    <a:lumMod val="50000"/>
                  </a:schemeClr>
                </a:solidFill>
              </a:rPr>
              <a:t> </a:t>
            </a:r>
            <a:r>
              <a:rPr lang="en-US" sz="2000" b="1" i="1" dirty="0" err="1">
                <a:solidFill>
                  <a:schemeClr val="tx2">
                    <a:lumMod val="50000"/>
                  </a:schemeClr>
                </a:solidFill>
              </a:rPr>
              <a:t>một</a:t>
            </a:r>
            <a:r>
              <a:rPr lang="en-US" sz="2000" b="1" i="1" dirty="0">
                <a:solidFill>
                  <a:schemeClr val="tx2">
                    <a:lumMod val="50000"/>
                  </a:schemeClr>
                </a:solidFill>
              </a:rPr>
              <a:t> </a:t>
            </a:r>
            <a:r>
              <a:rPr lang="en-US" sz="2000" b="1" i="1" dirty="0" err="1">
                <a:solidFill>
                  <a:schemeClr val="tx2">
                    <a:lumMod val="50000"/>
                  </a:schemeClr>
                </a:solidFill>
              </a:rPr>
              <a:t>số</a:t>
            </a:r>
            <a:r>
              <a:rPr lang="en-US" sz="2000" b="1" i="1" dirty="0">
                <a:solidFill>
                  <a:schemeClr val="tx2">
                    <a:lumMod val="50000"/>
                  </a:schemeClr>
                </a:solidFill>
              </a:rPr>
              <a:t> </a:t>
            </a:r>
            <a:r>
              <a:rPr lang="en-US" sz="2000" b="1" i="1" dirty="0" err="1">
                <a:solidFill>
                  <a:schemeClr val="tx2">
                    <a:lumMod val="50000"/>
                  </a:schemeClr>
                </a:solidFill>
              </a:rPr>
              <a:t>vụ</a:t>
            </a:r>
            <a:r>
              <a:rPr lang="en-US" sz="2000" b="1" i="1" dirty="0">
                <a:solidFill>
                  <a:schemeClr val="tx2">
                    <a:lumMod val="50000"/>
                  </a:schemeClr>
                </a:solidFill>
              </a:rPr>
              <a:t> tai </a:t>
            </a:r>
            <a:r>
              <a:rPr lang="en-US" sz="2000" b="1" i="1" dirty="0" err="1">
                <a:solidFill>
                  <a:schemeClr val="tx2">
                    <a:lumMod val="50000"/>
                  </a:schemeClr>
                </a:solidFill>
              </a:rPr>
              <a:t>nạn</a:t>
            </a:r>
            <a:r>
              <a:rPr lang="en-US" sz="2000" b="1" i="1" dirty="0">
                <a:solidFill>
                  <a:schemeClr val="tx2">
                    <a:lumMod val="50000"/>
                  </a:schemeClr>
                </a:solidFill>
              </a:rPr>
              <a:t> </a:t>
            </a:r>
            <a:r>
              <a:rPr lang="en-US" sz="2000" b="1" i="1" dirty="0" err="1">
                <a:solidFill>
                  <a:schemeClr val="tx2">
                    <a:lumMod val="50000"/>
                  </a:schemeClr>
                </a:solidFill>
              </a:rPr>
              <a:t>giao</a:t>
            </a:r>
            <a:r>
              <a:rPr lang="en-US" sz="2000" b="1" i="1" dirty="0">
                <a:solidFill>
                  <a:schemeClr val="tx2">
                    <a:lumMod val="50000"/>
                  </a:schemeClr>
                </a:solidFill>
              </a:rPr>
              <a:t> </a:t>
            </a:r>
            <a:r>
              <a:rPr lang="en-US" sz="2000" b="1" i="1" dirty="0" err="1">
                <a:solidFill>
                  <a:schemeClr val="tx2">
                    <a:lumMod val="50000"/>
                  </a:schemeClr>
                </a:solidFill>
              </a:rPr>
              <a:t>thông</a:t>
            </a:r>
            <a:r>
              <a:rPr lang="en-US" sz="2000" b="1" i="1" dirty="0">
                <a:solidFill>
                  <a:schemeClr val="tx2">
                    <a:lumMod val="50000"/>
                  </a:schemeClr>
                </a:solidFill>
              </a:rPr>
              <a:t> </a:t>
            </a:r>
            <a:r>
              <a:rPr lang="en-US" sz="2000" b="1" i="1" dirty="0" err="1">
                <a:solidFill>
                  <a:schemeClr val="tx2">
                    <a:lumMod val="50000"/>
                  </a:schemeClr>
                </a:solidFill>
              </a:rPr>
              <a:t>xảy</a:t>
            </a:r>
            <a:r>
              <a:rPr lang="en-US" sz="2000" b="1" i="1" dirty="0">
                <a:solidFill>
                  <a:schemeClr val="tx2">
                    <a:lumMod val="50000"/>
                  </a:schemeClr>
                </a:solidFill>
              </a:rPr>
              <a:t> </a:t>
            </a:r>
            <a:r>
              <a:rPr lang="en-US" sz="2000" b="1" i="1" dirty="0" err="1">
                <a:solidFill>
                  <a:schemeClr val="tx2">
                    <a:lumMod val="50000"/>
                  </a:schemeClr>
                </a:solidFill>
              </a:rPr>
              <a:t>ra</a:t>
            </a:r>
            <a:r>
              <a:rPr lang="en-US" sz="2000" b="1" i="1" dirty="0">
                <a:solidFill>
                  <a:schemeClr val="tx2">
                    <a:lumMod val="50000"/>
                  </a:schemeClr>
                </a:solidFill>
              </a:rPr>
              <a:t> do </a:t>
            </a:r>
            <a:r>
              <a:rPr lang="en-US" sz="2000" b="1" i="1" dirty="0" err="1">
                <a:solidFill>
                  <a:schemeClr val="tx2">
                    <a:lumMod val="50000"/>
                  </a:schemeClr>
                </a:solidFill>
              </a:rPr>
              <a:t>không</a:t>
            </a:r>
            <a:r>
              <a:rPr lang="en-US" sz="2000" b="1" i="1" dirty="0">
                <a:solidFill>
                  <a:schemeClr val="tx2">
                    <a:lumMod val="50000"/>
                  </a:schemeClr>
                </a:solidFill>
              </a:rPr>
              <a:t> </a:t>
            </a:r>
            <a:r>
              <a:rPr lang="en-US" sz="2000" b="1" i="1" dirty="0" err="1">
                <a:solidFill>
                  <a:schemeClr val="tx2">
                    <a:lumMod val="50000"/>
                  </a:schemeClr>
                </a:solidFill>
              </a:rPr>
              <a:t>biết</a:t>
            </a:r>
            <a:r>
              <a:rPr lang="en-US" sz="2000" b="1" i="1" dirty="0">
                <a:solidFill>
                  <a:schemeClr val="tx2">
                    <a:lumMod val="50000"/>
                  </a:schemeClr>
                </a:solidFill>
              </a:rPr>
              <a:t> </a:t>
            </a:r>
            <a:r>
              <a:rPr lang="en-US" sz="2000" b="1" i="1" dirty="0" err="1">
                <a:solidFill>
                  <a:schemeClr val="tx2">
                    <a:lumMod val="50000"/>
                  </a:schemeClr>
                </a:solidFill>
              </a:rPr>
              <a:t>cách</a:t>
            </a:r>
            <a:r>
              <a:rPr lang="en-US" sz="2000" b="1" i="1" dirty="0">
                <a:solidFill>
                  <a:schemeClr val="tx2">
                    <a:lumMod val="50000"/>
                  </a:schemeClr>
                </a:solidFill>
              </a:rPr>
              <a:t> </a:t>
            </a:r>
            <a:r>
              <a:rPr lang="en-US" sz="2000" b="1" i="1" dirty="0" err="1">
                <a:solidFill>
                  <a:schemeClr val="tx2">
                    <a:lumMod val="50000"/>
                  </a:schemeClr>
                </a:solidFill>
              </a:rPr>
              <a:t>phòng</a:t>
            </a:r>
            <a:r>
              <a:rPr lang="en-US" sz="2000" b="1" i="1" dirty="0">
                <a:solidFill>
                  <a:schemeClr val="tx2">
                    <a:lumMod val="50000"/>
                  </a:schemeClr>
                </a:solidFill>
              </a:rPr>
              <a:t> </a:t>
            </a:r>
            <a:r>
              <a:rPr lang="en-US" sz="2000" b="1" i="1" dirty="0" err="1">
                <a:solidFill>
                  <a:schemeClr val="tx2">
                    <a:lumMod val="50000"/>
                  </a:schemeClr>
                </a:solidFill>
              </a:rPr>
              <a:t>tránh</a:t>
            </a:r>
            <a:r>
              <a:rPr lang="en-US" sz="2000" b="1" i="1" dirty="0">
                <a:solidFill>
                  <a:schemeClr val="tx2">
                    <a:lumMod val="50000"/>
                  </a:schemeClr>
                </a:solidFill>
              </a:rPr>
              <a:t> </a:t>
            </a:r>
            <a:r>
              <a:rPr lang="en-US" sz="2000" b="1" i="1" dirty="0" err="1">
                <a:solidFill>
                  <a:schemeClr val="tx2">
                    <a:lumMod val="50000"/>
                  </a:schemeClr>
                </a:solidFill>
              </a:rPr>
              <a:t>nguy</a:t>
            </a:r>
            <a:r>
              <a:rPr lang="en-US" sz="2000" b="1" i="1" dirty="0">
                <a:solidFill>
                  <a:schemeClr val="tx2">
                    <a:lumMod val="50000"/>
                  </a:schemeClr>
                </a:solidFill>
              </a:rPr>
              <a:t> </a:t>
            </a:r>
            <a:r>
              <a:rPr lang="en-US" sz="2000" b="1" i="1" dirty="0" err="1">
                <a:solidFill>
                  <a:schemeClr val="tx2">
                    <a:lumMod val="50000"/>
                  </a:schemeClr>
                </a:solidFill>
              </a:rPr>
              <a:t>hiểm</a:t>
            </a:r>
            <a:r>
              <a:rPr lang="en-US" sz="2000" b="1" i="1" dirty="0">
                <a:solidFill>
                  <a:schemeClr val="tx2">
                    <a:lumMod val="50000"/>
                  </a:schemeClr>
                </a:solidFill>
              </a:rPr>
              <a:t>.</a:t>
            </a:r>
          </a:p>
          <a:p>
            <a:pPr algn="just" eaLnBrk="1" hangingPunct="1">
              <a:lnSpc>
                <a:spcPct val="200000"/>
              </a:lnSpc>
              <a:buFont typeface="Wingdings" pitchFamily="2" charset="2"/>
              <a:buChar char="q"/>
              <a:defRPr/>
            </a:pPr>
            <a:r>
              <a:rPr lang="en-US" sz="2000" b="1" i="1" dirty="0">
                <a:solidFill>
                  <a:schemeClr val="tx2">
                    <a:lumMod val="50000"/>
                  </a:schemeClr>
                </a:solidFill>
              </a:rPr>
              <a:t>  </a:t>
            </a:r>
            <a:r>
              <a:rPr lang="en-US" sz="2000" b="1" i="1" dirty="0" err="1">
                <a:solidFill>
                  <a:schemeClr val="tx2">
                    <a:lumMod val="50000"/>
                  </a:schemeClr>
                </a:solidFill>
              </a:rPr>
              <a:t>Chia</a:t>
            </a:r>
            <a:r>
              <a:rPr lang="en-US" sz="2000" b="1" i="1" dirty="0">
                <a:solidFill>
                  <a:schemeClr val="tx2">
                    <a:lumMod val="50000"/>
                  </a:schemeClr>
                </a:solidFill>
              </a:rPr>
              <a:t> </a:t>
            </a:r>
            <a:r>
              <a:rPr lang="en-US" sz="2000" b="1" i="1" dirty="0" err="1">
                <a:solidFill>
                  <a:schemeClr val="tx2">
                    <a:lumMod val="50000"/>
                  </a:schemeClr>
                </a:solidFill>
              </a:rPr>
              <a:t>sẻ</a:t>
            </a:r>
            <a:r>
              <a:rPr lang="en-US" sz="2000" b="1" i="1" dirty="0">
                <a:solidFill>
                  <a:schemeClr val="tx2">
                    <a:lumMod val="50000"/>
                  </a:schemeClr>
                </a:solidFill>
              </a:rPr>
              <a:t> </a:t>
            </a:r>
            <a:r>
              <a:rPr lang="en-US" sz="2000" b="1" i="1" dirty="0" err="1">
                <a:solidFill>
                  <a:schemeClr val="tx2">
                    <a:lumMod val="50000"/>
                  </a:schemeClr>
                </a:solidFill>
              </a:rPr>
              <a:t>với</a:t>
            </a:r>
            <a:r>
              <a:rPr lang="en-US" sz="2000" b="1" i="1" dirty="0">
                <a:solidFill>
                  <a:schemeClr val="tx2">
                    <a:lumMod val="50000"/>
                  </a:schemeClr>
                </a:solidFill>
              </a:rPr>
              <a:t> </a:t>
            </a:r>
            <a:r>
              <a:rPr lang="en-US" sz="2000" b="1" i="1" dirty="0" err="1">
                <a:solidFill>
                  <a:schemeClr val="tx2">
                    <a:lumMod val="50000"/>
                  </a:schemeClr>
                </a:solidFill>
              </a:rPr>
              <a:t>bạn</a:t>
            </a:r>
            <a:r>
              <a:rPr lang="en-US" sz="2000" b="1" i="1" dirty="0">
                <a:solidFill>
                  <a:schemeClr val="tx2">
                    <a:lumMod val="50000"/>
                  </a:schemeClr>
                </a:solidFill>
              </a:rPr>
              <a:t> </a:t>
            </a:r>
            <a:r>
              <a:rPr lang="en-US" sz="2000" b="1" i="1" dirty="0" err="1">
                <a:solidFill>
                  <a:schemeClr val="tx2">
                    <a:lumMod val="50000"/>
                  </a:schemeClr>
                </a:solidFill>
              </a:rPr>
              <a:t>bè</a:t>
            </a:r>
            <a:r>
              <a:rPr lang="en-US" sz="2000" b="1" i="1" dirty="0">
                <a:solidFill>
                  <a:schemeClr val="tx2">
                    <a:lumMod val="50000"/>
                  </a:schemeClr>
                </a:solidFill>
              </a:rPr>
              <a:t> </a:t>
            </a:r>
            <a:r>
              <a:rPr lang="en-US" sz="2000" b="1" i="1" dirty="0" err="1">
                <a:solidFill>
                  <a:schemeClr val="tx2">
                    <a:lumMod val="50000"/>
                  </a:schemeClr>
                </a:solidFill>
              </a:rPr>
              <a:t>về</a:t>
            </a:r>
            <a:r>
              <a:rPr lang="en-US" sz="2000" b="1" i="1" dirty="0">
                <a:solidFill>
                  <a:schemeClr val="tx2">
                    <a:lumMod val="50000"/>
                  </a:schemeClr>
                </a:solidFill>
              </a:rPr>
              <a:t> </a:t>
            </a:r>
            <a:r>
              <a:rPr lang="en-US" sz="2000" b="1" i="1" dirty="0" err="1">
                <a:solidFill>
                  <a:schemeClr val="tx2">
                    <a:lumMod val="50000"/>
                  </a:schemeClr>
                </a:solidFill>
              </a:rPr>
              <a:t>kết</a:t>
            </a:r>
            <a:r>
              <a:rPr lang="en-US" sz="2000" b="1" i="1" dirty="0">
                <a:solidFill>
                  <a:schemeClr val="tx2">
                    <a:lumMod val="50000"/>
                  </a:schemeClr>
                </a:solidFill>
              </a:rPr>
              <a:t> </a:t>
            </a:r>
            <a:r>
              <a:rPr lang="en-US" sz="2000" b="1" i="1" dirty="0" err="1">
                <a:solidFill>
                  <a:schemeClr val="tx2">
                    <a:lumMod val="50000"/>
                  </a:schemeClr>
                </a:solidFill>
              </a:rPr>
              <a:t>quả</a:t>
            </a:r>
            <a:r>
              <a:rPr lang="en-US" sz="2000" b="1" i="1" dirty="0">
                <a:solidFill>
                  <a:schemeClr val="tx2">
                    <a:lumMod val="50000"/>
                  </a:schemeClr>
                </a:solidFill>
              </a:rPr>
              <a:t> </a:t>
            </a:r>
            <a:r>
              <a:rPr lang="en-US" sz="2000" b="1" i="1" dirty="0" err="1">
                <a:solidFill>
                  <a:schemeClr val="tx2">
                    <a:lumMod val="50000"/>
                  </a:schemeClr>
                </a:solidFill>
              </a:rPr>
              <a:t>em</a:t>
            </a:r>
            <a:r>
              <a:rPr lang="en-US" sz="2000" b="1" i="1" dirty="0">
                <a:solidFill>
                  <a:schemeClr val="tx2">
                    <a:lumMod val="50000"/>
                  </a:schemeClr>
                </a:solidFill>
              </a:rPr>
              <a:t> </a:t>
            </a:r>
            <a:r>
              <a:rPr lang="en-US" sz="2000" b="1" i="1" dirty="0" err="1">
                <a:solidFill>
                  <a:schemeClr val="tx2">
                    <a:lumMod val="50000"/>
                  </a:schemeClr>
                </a:solidFill>
              </a:rPr>
              <a:t>sưu</a:t>
            </a:r>
            <a:r>
              <a:rPr lang="en-US" sz="2000" b="1" i="1" dirty="0">
                <a:solidFill>
                  <a:schemeClr val="tx2">
                    <a:lumMod val="50000"/>
                  </a:schemeClr>
                </a:solidFill>
              </a:rPr>
              <a:t> </a:t>
            </a:r>
            <a:r>
              <a:rPr lang="en-US" sz="2000" b="1" i="1" dirty="0" err="1">
                <a:solidFill>
                  <a:schemeClr val="tx2">
                    <a:lumMod val="50000"/>
                  </a:schemeClr>
                </a:solidFill>
              </a:rPr>
              <a:t>tầm</a:t>
            </a:r>
            <a:r>
              <a:rPr lang="en-US" sz="2000" b="1" i="1" dirty="0">
                <a:solidFill>
                  <a:schemeClr val="tx2">
                    <a:lumMod val="50000"/>
                  </a:schemeClr>
                </a:solidFill>
              </a:rPr>
              <a:t> </a:t>
            </a:r>
            <a:r>
              <a:rPr lang="en-US" sz="2000" b="1" i="1" dirty="0" err="1">
                <a:solidFill>
                  <a:schemeClr val="tx2">
                    <a:lumMod val="50000"/>
                  </a:schemeClr>
                </a:solidFill>
              </a:rPr>
              <a:t>được</a:t>
            </a:r>
            <a:r>
              <a:rPr lang="en-US" sz="2000" b="1" i="1" dirty="0">
                <a:solidFill>
                  <a:schemeClr val="tx2">
                    <a:lumMod val="50000"/>
                  </a:schemeClr>
                </a:solidFill>
              </a:rPr>
              <a:t>. </a:t>
            </a:r>
          </a:p>
        </p:txBody>
      </p:sp>
      <p:sp>
        <p:nvSpPr>
          <p:cNvPr id="136196"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7"/>
          <p:cNvSpPr>
            <a:spLocks noChangeArrowheads="1"/>
          </p:cNvSpPr>
          <p:nvPr/>
        </p:nvSpPr>
        <p:spPr bwMode="auto">
          <a:xfrm>
            <a:off x="1524000" y="1352550"/>
            <a:ext cx="26670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6</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6">
                                            <p:bg/>
                                          </p:spTgt>
                                        </p:tgtEl>
                                        <p:attrNameLst>
                                          <p:attrName>style.visibility</p:attrName>
                                        </p:attrNameLst>
                                      </p:cBhvr>
                                      <p:to>
                                        <p:strVal val="visible"/>
                                      </p:to>
                                    </p:set>
                                    <p:anim calcmode="lin" valueType="num">
                                      <p:cBhvr additive="base">
                                        <p:cTn id="7" dur="500" fill="hold"/>
                                        <p:tgtEl>
                                          <p:spTgt spid="11059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6">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596">
                                            <p:txEl>
                                              <p:pRg st="0" end="0"/>
                                            </p:txEl>
                                          </p:spTgt>
                                        </p:tgtEl>
                                        <p:attrNameLst>
                                          <p:attrName>style.visibility</p:attrName>
                                        </p:attrNameLst>
                                      </p:cBhvr>
                                      <p:to>
                                        <p:strVal val="visible"/>
                                      </p:to>
                                    </p:set>
                                    <p:anim calcmode="lin" valueType="num">
                                      <p:cBhvr additive="base">
                                        <p:cTn id="13" dur="500" fill="hold"/>
                                        <p:tgtEl>
                                          <p:spTgt spid="1105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596">
                                            <p:txEl>
                                              <p:pRg st="1" end="1"/>
                                            </p:txEl>
                                          </p:spTgt>
                                        </p:tgtEl>
                                        <p:attrNameLst>
                                          <p:attrName>style.visibility</p:attrName>
                                        </p:attrNameLst>
                                      </p:cBhvr>
                                      <p:to>
                                        <p:strVal val="visible"/>
                                      </p:to>
                                    </p:set>
                                    <p:anim calcmode="lin" valueType="num">
                                      <p:cBhvr additive="base">
                                        <p:cTn id="19" dur="500" fill="hold"/>
                                        <p:tgtEl>
                                          <p:spTgt spid="11059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0596">
                                            <p:txEl>
                                              <p:pRg st="2" end="2"/>
                                            </p:txEl>
                                          </p:spTgt>
                                        </p:tgtEl>
                                        <p:attrNameLst>
                                          <p:attrName>style.visibility</p:attrName>
                                        </p:attrNameLst>
                                      </p:cBhvr>
                                      <p:to>
                                        <p:strVal val="visible"/>
                                      </p:to>
                                    </p:set>
                                    <p:anim calcmode="lin" valueType="num">
                                      <p:cBhvr additive="base">
                                        <p:cTn id="25" dur="500" fill="hold"/>
                                        <p:tgtEl>
                                          <p:spTgt spid="11059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05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pic>
        <p:nvPicPr>
          <p:cNvPr id="138243" name="Picture 2"/>
          <p:cNvPicPr>
            <a:picLocks noChangeAspect="1" noChangeArrowheads="1"/>
          </p:cNvPicPr>
          <p:nvPr/>
        </p:nvPicPr>
        <p:blipFill>
          <a:blip r:embed="rId3" cstate="print"/>
          <a:srcRect/>
          <a:stretch>
            <a:fillRect/>
          </a:stretch>
        </p:blipFill>
        <p:spPr bwMode="auto">
          <a:xfrm>
            <a:off x="6677338" y="2079536"/>
            <a:ext cx="2505075" cy="4167188"/>
          </a:xfrm>
          <a:prstGeom prst="rect">
            <a:avLst/>
          </a:prstGeom>
          <a:noFill/>
          <a:ln w="9525">
            <a:noFill/>
            <a:miter lim="800000"/>
            <a:headEnd/>
            <a:tailEnd/>
          </a:ln>
        </p:spPr>
      </p:pic>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4770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flipH="1">
            <a:off x="6477000" y="4495800"/>
            <a:ext cx="355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38247" name="Slide Number Placeholder 10"/>
          <p:cNvSpPr>
            <a:spLocks noGrp="1"/>
          </p:cNvSpPr>
          <p:nvPr>
            <p:ph type="sldNum" sz="quarter" idx="12"/>
          </p:nvPr>
        </p:nvSpPr>
        <p:spPr bwMode="auto">
          <a:noFill/>
          <a:ln>
            <a:miter lim="800000"/>
            <a:headEnd/>
            <a:tailEnd/>
          </a:ln>
        </p:spPr>
        <p:txBody>
          <a:bodyPr/>
          <a:lstStyle/>
          <a:p>
            <a:fld id="{D5A59169-C342-4201-9880-2F7B05F29F38}" type="slidenum">
              <a:rPr lang="en-US" altLang="en-US"/>
              <a:pPr/>
              <a:t>63</a:t>
            </a:fld>
            <a:endParaRPr lang="en-US" altLang="en-US"/>
          </a:p>
        </p:txBody>
      </p:sp>
      <p:sp>
        <p:nvSpPr>
          <p:cNvPr id="86024" name="Rounded Rectangular Callout 3"/>
          <p:cNvSpPr>
            <a:spLocks noChangeArrowheads="1"/>
          </p:cNvSpPr>
          <p:nvPr/>
        </p:nvSpPr>
        <p:spPr bwMode="auto">
          <a:xfrm>
            <a:off x="228600" y="3962400"/>
            <a:ext cx="7467600" cy="2667000"/>
          </a:xfrm>
          <a:prstGeom prst="wedgeRoundRectCallout">
            <a:avLst>
              <a:gd name="adj1" fmla="val 35356"/>
              <a:gd name="adj2" fmla="val -65958"/>
              <a:gd name="adj3" fmla="val 16667"/>
            </a:avLst>
          </a:prstGeom>
          <a:solidFill>
            <a:srgbClr val="92D050"/>
          </a:solidFill>
          <a:ln w="25400">
            <a:noFill/>
            <a:miter lim="800000"/>
            <a:headEnd/>
            <a:tailEnd/>
          </a:ln>
        </p:spPr>
        <p:txBody>
          <a:bodyPr anchor="ctr"/>
          <a:lstStyle/>
          <a:p>
            <a:pPr marL="457200" indent="-457200" eaLnBrk="1" hangingPunct="1">
              <a:lnSpc>
                <a:spcPct val="150000"/>
              </a:lnSpc>
              <a:buFontTx/>
              <a:buAutoNum type="arabicPeriod"/>
            </a:pP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đúng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làn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đường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quy</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định</a:t>
            </a:r>
            <a:endParaRPr lang="en-US" altLang="en-US" sz="2000" b="1" dirty="0">
              <a:solidFill>
                <a:srgbClr val="FF0000"/>
              </a:solidFill>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chú</a:t>
            </a:r>
            <a:r>
              <a:rPr lang="en-US" altLang="en-US" sz="2000" b="1" dirty="0">
                <a:latin typeface="Tahoma" pitchFamily="34" charset="0"/>
                <a:cs typeface="Tahoma" pitchFamily="34" charset="0"/>
              </a:rPr>
              <a:t> ý </a:t>
            </a:r>
            <a:r>
              <a:rPr lang="en-US" altLang="en-US" sz="2000" b="1" dirty="0" err="1">
                <a:solidFill>
                  <a:srgbClr val="FF0000"/>
                </a:solidFill>
                <a:latin typeface="Tahoma" pitchFamily="34" charset="0"/>
                <a:cs typeface="Tahoma" pitchFamily="34" charset="0"/>
              </a:rPr>
              <a:t>quan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sát</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giữ</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khoảng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cách</a:t>
            </a:r>
            <a:r>
              <a:rPr lang="en-US" altLang="en-US" sz="2000" b="1" dirty="0">
                <a:solidFill>
                  <a:srgbClr val="FF0000"/>
                </a:solidFill>
                <a:latin typeface="Tahoma" pitchFamily="34" charset="0"/>
                <a:cs typeface="Tahoma" pitchFamily="34" charset="0"/>
              </a:rPr>
              <a:t> </a:t>
            </a:r>
            <a:r>
              <a:rPr lang="en-US" altLang="en-US" sz="2000" b="1" dirty="0">
                <a:latin typeface="Tahoma" pitchFamily="34" charset="0"/>
                <a:cs typeface="Tahoma" pitchFamily="34" charset="0"/>
              </a:rPr>
              <a:t>an </a:t>
            </a:r>
            <a:r>
              <a:rPr lang="en-US" altLang="en-US" sz="2000" b="1" dirty="0" err="1">
                <a:latin typeface="Tahoma" pitchFamily="34" charset="0"/>
                <a:cs typeface="Tahoma" pitchFamily="34" charset="0"/>
              </a:rPr>
              <a:t>toàn</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kiểm</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soát</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tốc</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độ</a:t>
            </a:r>
            <a:endParaRPr lang="en-US" altLang="en-US" sz="2000" b="1" dirty="0">
              <a:solidFill>
                <a:srgbClr val="FF0000"/>
              </a:solidFill>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Chủ</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động</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nhường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đường</a:t>
            </a:r>
            <a:r>
              <a:rPr lang="en-US" altLang="en-US" sz="2000" b="1" dirty="0">
                <a:solidFill>
                  <a:srgbClr val="FF0000"/>
                </a:solidFill>
                <a:latin typeface="Tahoma" pitchFamily="34" charset="0"/>
                <a:cs typeface="Tahoma" pitchFamily="34" charset="0"/>
              </a:rPr>
              <a:t> </a:t>
            </a:r>
            <a:r>
              <a:rPr lang="en-US" altLang="en-US" sz="2000" b="1" dirty="0" err="1">
                <a:latin typeface="Tahoma" pitchFamily="34" charset="0"/>
                <a:cs typeface="Tahoma" pitchFamily="34" charset="0"/>
              </a:rPr>
              <a:t>cho</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phương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tiện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khác</a:t>
            </a:r>
            <a:endParaRPr lang="en-US" altLang="en-US" sz="2000" b="1" dirty="0">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Đặc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biệt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phải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dự</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đoán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tình</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huống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nguy</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hiểm</a:t>
            </a:r>
            <a:r>
              <a:rPr lang="en-US" altLang="en-US" sz="2000" b="1" dirty="0">
                <a:solidFill>
                  <a:srgbClr val="FF0000"/>
                </a:solidFill>
                <a:latin typeface="Tahoma" pitchFamily="34" charset="0"/>
                <a:cs typeface="Tahoma" pitchFamily="34" charset="0"/>
              </a:rPr>
              <a:t> </a:t>
            </a:r>
            <a:r>
              <a:rPr lang="en-US" altLang="en-US" sz="2000" b="1" dirty="0" err="1">
                <a:latin typeface="Tahoma" pitchFamily="34" charset="0"/>
                <a:cs typeface="Tahoma" pitchFamily="34" charset="0"/>
              </a:rPr>
              <a:t>để</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kịp</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thời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phòng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tránh</a:t>
            </a:r>
            <a:r>
              <a:rPr lang="en-US" altLang="en-US" sz="2000" b="1" dirty="0">
                <a:latin typeface="Tahoma" pitchFamily="34" charset="0"/>
                <a:cs typeface="Tahoma" pitchFamily="34" charset="0"/>
              </a:rPr>
              <a:t>.</a:t>
            </a:r>
          </a:p>
        </p:txBody>
      </p:sp>
      <p:sp>
        <p:nvSpPr>
          <p:cNvPr id="14" name="Rectangle 13"/>
          <p:cNvSpPr/>
          <p:nvPr/>
        </p:nvSpPr>
        <p:spPr>
          <a:xfrm>
            <a:off x="190500" y="807244"/>
            <a:ext cx="7467600" cy="1477963"/>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a:spAutoFit/>
          </a:bodyPr>
          <a:lstStyle/>
          <a:p>
            <a:pPr marL="457200" indent="-457200" eaLnBrk="1" hangingPunct="1">
              <a:lnSpc>
                <a:spcPct val="150000"/>
              </a:lnSpc>
              <a:defRPr/>
            </a:pPr>
            <a:r>
              <a:rPr lang="en-US" sz="2000" b="1" dirty="0">
                <a:latin typeface="Tahoma" pitchFamily="34" charset="0"/>
                <a:cs typeface="Tahoma" pitchFamily="34" charset="0"/>
              </a:rPr>
              <a:t>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tham</a:t>
            </a:r>
            <a:r>
              <a:rPr lang="en-US" sz="2000" b="1" dirty="0">
                <a:latin typeface="Tahoma" pitchFamily="34" charset="0"/>
                <a:cs typeface="Tahoma" pitchFamily="34" charset="0"/>
              </a:rPr>
              <a:t> </a:t>
            </a:r>
            <a:r>
              <a:rPr lang="en-US" sz="2000" b="1" dirty="0" err="1">
                <a:latin typeface="Tahoma" pitchFamily="34" charset="0"/>
                <a:cs typeface="Tahoma" pitchFamily="34" charset="0"/>
              </a:rPr>
              <a:t>gia</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r>
              <a:rPr lang="en-US" sz="2000" b="1" dirty="0">
                <a:latin typeface="Tahoma" pitchFamily="34" charset="0"/>
                <a:cs typeface="Tahoma" pitchFamily="34" charset="0"/>
              </a:rPr>
              <a:t>, </a:t>
            </a:r>
            <a:r>
              <a:rPr lang="en-US" sz="2000" b="1" dirty="0" err="1">
                <a:latin typeface="Tahoma" pitchFamily="34" charset="0"/>
                <a:cs typeface="Tahoma" pitchFamily="34" charset="0"/>
              </a:rPr>
              <a:t>luôn</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các</a:t>
            </a:r>
            <a:r>
              <a:rPr lang="en-US" sz="2000" b="1" dirty="0">
                <a:latin typeface="Tahoma" pitchFamily="34" charset="0"/>
                <a:cs typeface="Tahoma" pitchFamily="34" charset="0"/>
              </a:rPr>
              <a:t> </a:t>
            </a: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huống</a:t>
            </a:r>
            <a:r>
              <a:rPr lang="en-US" sz="2000" b="1" dirty="0">
                <a:latin typeface="Tahoma" pitchFamily="34" charset="0"/>
                <a:cs typeface="Tahoma" pitchFamily="34" charset="0"/>
              </a:rPr>
              <a:t> </a:t>
            </a:r>
            <a:r>
              <a:rPr lang="en-US" sz="2000" b="1" dirty="0" err="1">
                <a:latin typeface="Tahoma" pitchFamily="34" charset="0"/>
                <a:cs typeface="Tahoma" pitchFamily="34" charset="0"/>
              </a:rPr>
              <a:t>nguy</a:t>
            </a:r>
            <a:r>
              <a:rPr lang="en-US" sz="2000" b="1" dirty="0">
                <a:latin typeface="Tahoma" pitchFamily="34" charset="0"/>
                <a:cs typeface="Tahoma" pitchFamily="34" charset="0"/>
              </a:rPr>
              <a:t> </a:t>
            </a:r>
            <a:r>
              <a:rPr lang="en-US" sz="2000" b="1" dirty="0" err="1">
                <a:latin typeface="Tahoma" pitchFamily="34" charset="0"/>
                <a:cs typeface="Tahoma" pitchFamily="34" charset="0"/>
              </a:rPr>
              <a:t>hiểm</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thể</a:t>
            </a:r>
            <a:r>
              <a:rPr lang="en-US" sz="2000" b="1" dirty="0">
                <a:latin typeface="Tahoma" pitchFamily="34" charset="0"/>
                <a:cs typeface="Tahoma" pitchFamily="34" charset="0"/>
              </a:rPr>
              <a:t> </a:t>
            </a:r>
            <a:r>
              <a:rPr lang="en-US" sz="2000" b="1" dirty="0" err="1">
                <a:latin typeface="Tahoma" pitchFamily="34" charset="0"/>
                <a:cs typeface="Tahoma" pitchFamily="34" charset="0"/>
              </a:rPr>
              <a:t>xảy</a:t>
            </a:r>
            <a:r>
              <a:rPr lang="en-US" sz="2000" b="1" dirty="0">
                <a:latin typeface="Tahoma" pitchFamily="34" charset="0"/>
                <a:cs typeface="Tahoma" pitchFamily="34" charset="0"/>
              </a:rPr>
              <a:t> </a:t>
            </a:r>
            <a:r>
              <a:rPr lang="en-US" sz="2000" b="1" dirty="0" err="1">
                <a:latin typeface="Tahoma" pitchFamily="34" charset="0"/>
                <a:cs typeface="Tahoma" pitchFamily="34" charset="0"/>
              </a:rPr>
              <a:t>ra</a:t>
            </a:r>
            <a:r>
              <a:rPr lang="en-US" sz="2000" b="1" dirty="0">
                <a:latin typeface="Tahoma" pitchFamily="34" charset="0"/>
                <a:cs typeface="Tahoma" pitchFamily="34" charset="0"/>
              </a:rPr>
              <a:t> ở </a:t>
            </a:r>
            <a:r>
              <a:rPr lang="en-US" sz="2000" b="1" dirty="0" err="1">
                <a:latin typeface="Tahoma" pitchFamily="34" charset="0"/>
                <a:cs typeface="Tahoma" pitchFamily="34" charset="0"/>
              </a:rPr>
              <a:t>nơi</a:t>
            </a:r>
            <a:r>
              <a:rPr lang="en-US" sz="2000" b="1" dirty="0">
                <a:latin typeface="Tahoma" pitchFamily="34" charset="0"/>
                <a:cs typeface="Tahoma" pitchFamily="34" charset="0"/>
              </a:rPr>
              <a:t> </a:t>
            </a:r>
            <a:r>
              <a:rPr lang="en-US" sz="2000" b="1" dirty="0" err="1">
                <a:solidFill>
                  <a:srgbClr val="FF0000"/>
                </a:solidFill>
                <a:latin typeface="Tahoma" pitchFamily="34" charset="0"/>
                <a:cs typeface="Tahoma" pitchFamily="34" charset="0"/>
              </a:rPr>
              <a:t>khuất</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tầm</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nhìn</a:t>
            </a:r>
            <a:r>
              <a:rPr lang="en-US" sz="2000" b="1" dirty="0">
                <a:solidFill>
                  <a:srgbClr val="FF0000"/>
                </a:solidFill>
                <a:latin typeface="Tahoma" pitchFamily="34" charset="0"/>
                <a:cs typeface="Tahoma" pitchFamily="34" charset="0"/>
              </a:rPr>
              <a:t> </a:t>
            </a:r>
            <a:r>
              <a:rPr lang="en-US" sz="2000" b="1" dirty="0" err="1">
                <a:latin typeface="Tahoma" pitchFamily="34" charset="0"/>
                <a:cs typeface="Tahoma" pitchFamily="34" charset="0"/>
              </a:rPr>
              <a:t>hoặc</a:t>
            </a:r>
            <a:r>
              <a:rPr lang="en-US" sz="2000" b="1" dirty="0">
                <a:latin typeface="Tahoma" pitchFamily="34" charset="0"/>
                <a:cs typeface="Tahoma" pitchFamily="34" charset="0"/>
              </a:rPr>
              <a:t> do </a:t>
            </a:r>
            <a:r>
              <a:rPr lang="en-US" sz="2000" b="1" dirty="0" err="1">
                <a:solidFill>
                  <a:srgbClr val="FF0000"/>
                </a:solidFill>
                <a:latin typeface="Tahoma" pitchFamily="34" charset="0"/>
                <a:cs typeface="Tahoma" pitchFamily="34" charset="0"/>
              </a:rPr>
              <a:t>hành</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động</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bất</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ngờ</a:t>
            </a:r>
            <a:r>
              <a:rPr lang="en-US" sz="2000" b="1" dirty="0">
                <a:solidFill>
                  <a:srgbClr val="FF0000"/>
                </a:solidFill>
                <a:latin typeface="Tahoma" pitchFamily="34" charset="0"/>
                <a:cs typeface="Tahoma" pitchFamily="34" charset="0"/>
              </a:rPr>
              <a:t> </a:t>
            </a:r>
            <a:r>
              <a:rPr lang="en-US" sz="2000" b="1" dirty="0" err="1">
                <a:latin typeface="Tahoma" pitchFamily="34" charset="0"/>
                <a:cs typeface="Tahoma" pitchFamily="34" charset="0"/>
              </a:rPr>
              <a:t>của</a:t>
            </a:r>
            <a:r>
              <a:rPr lang="en-US" sz="2000" b="1" dirty="0">
                <a:latin typeface="Tahoma" pitchFamily="34" charset="0"/>
                <a:cs typeface="Tahoma" pitchFamily="34" charset="0"/>
              </a:rPr>
              <a:t> </a:t>
            </a:r>
            <a:r>
              <a:rPr lang="en-US" sz="2000" b="1" dirty="0" err="1">
                <a:latin typeface="Tahoma" pitchFamily="34" charset="0"/>
                <a:cs typeface="Tahoma" pitchFamily="34" charset="0"/>
              </a:rPr>
              <a:t>người</a:t>
            </a:r>
            <a:r>
              <a:rPr lang="en-US" sz="2000" b="1" dirty="0">
                <a:latin typeface="Tahoma" pitchFamily="34" charset="0"/>
                <a:cs typeface="Tahoma" pitchFamily="34" charset="0"/>
              </a:rPr>
              <a:t> </a:t>
            </a:r>
            <a:r>
              <a:rPr lang="en-US" sz="2000" b="1" dirty="0" err="1">
                <a:latin typeface="Tahoma" pitchFamily="34" charset="0"/>
                <a:cs typeface="Tahoma" pitchFamily="34" charset="0"/>
              </a:rPr>
              <a:t>và</a:t>
            </a:r>
            <a:r>
              <a:rPr lang="en-US" sz="2000" b="1" dirty="0">
                <a:latin typeface="Tahoma" pitchFamily="34" charset="0"/>
                <a:cs typeface="Tahoma" pitchFamily="34" charset="0"/>
              </a:rPr>
              <a:t> </a:t>
            </a:r>
            <a:r>
              <a:rPr lang="en-US" sz="2000" b="1" dirty="0" err="1">
                <a:latin typeface="Tahoma" pitchFamily="34" charset="0"/>
                <a:cs typeface="Tahoma" pitchFamily="34" charset="0"/>
              </a:rPr>
              <a:t>phương</a:t>
            </a:r>
            <a:r>
              <a:rPr lang="en-US" sz="2000" b="1" dirty="0">
                <a:latin typeface="Tahoma" pitchFamily="34" charset="0"/>
                <a:cs typeface="Tahoma" pitchFamily="34" charset="0"/>
              </a:rPr>
              <a:t> </a:t>
            </a:r>
            <a:r>
              <a:rPr lang="en-US" sz="2000" b="1" dirty="0" err="1">
                <a:latin typeface="Tahoma" pitchFamily="34" charset="0"/>
                <a:cs typeface="Tahoma" pitchFamily="34" charset="0"/>
              </a:rPr>
              <a:t>tiện</a:t>
            </a:r>
            <a:r>
              <a:rPr lang="en-US" sz="2000" b="1" dirty="0">
                <a:latin typeface="Tahoma" pitchFamily="34" charset="0"/>
                <a:cs typeface="Tahoma" pitchFamily="34" charset="0"/>
              </a:rPr>
              <a:t> </a:t>
            </a:r>
            <a:r>
              <a:rPr lang="en-US" sz="2000" b="1" dirty="0" err="1">
                <a:latin typeface="Tahoma" pitchFamily="34" charset="0"/>
                <a:cs typeface="Tahoma" pitchFamily="34" charset="0"/>
              </a:rPr>
              <a:t>khác</a:t>
            </a:r>
            <a:endParaRPr lang="en-US" sz="2000" b="1" dirty="0">
              <a:latin typeface="Tahoma" pitchFamily="34" charset="0"/>
              <a:cs typeface="Tahoma" pitchFamily="34" charset="0"/>
            </a:endParaRPr>
          </a:p>
        </p:txBody>
      </p:sp>
      <p:sp>
        <p:nvSpPr>
          <p:cNvPr id="15" name="Down Arrow 14"/>
          <p:cNvSpPr/>
          <p:nvPr/>
        </p:nvSpPr>
        <p:spPr>
          <a:xfrm>
            <a:off x="2743200" y="2514600"/>
            <a:ext cx="2362200" cy="381000"/>
          </a:xfrm>
          <a:prstGeom prst="down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 name="Rectangle 15"/>
          <p:cNvSpPr/>
          <p:nvPr/>
        </p:nvSpPr>
        <p:spPr>
          <a:xfrm>
            <a:off x="1600200" y="3028950"/>
            <a:ext cx="4724400" cy="400050"/>
          </a:xfrm>
          <a:prstGeom prst="rect">
            <a:avLst/>
          </a:prstGeom>
          <a:solidFill>
            <a:srgbClr val="FFC0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Để</a:t>
            </a:r>
            <a:r>
              <a:rPr lang="en-US" sz="2000" b="1" dirty="0">
                <a:latin typeface="Tahoma" pitchFamily="34" charset="0"/>
                <a:cs typeface="Tahoma" pitchFamily="34" charset="0"/>
              </a:rPr>
              <a:t> </a:t>
            </a:r>
            <a:r>
              <a:rPr lang="en-US" sz="2000" b="1" dirty="0" err="1">
                <a:latin typeface="Tahoma" pitchFamily="34" charset="0"/>
                <a:cs typeface="Tahoma" pitchFamily="34" charset="0"/>
              </a:rPr>
              <a:t>đảm</a:t>
            </a:r>
            <a:r>
              <a:rPr lang="en-US" sz="2000" b="1" dirty="0">
                <a:latin typeface="Tahoma" pitchFamily="34" charset="0"/>
                <a:cs typeface="Tahoma" pitchFamily="34" charset="0"/>
              </a:rPr>
              <a:t> </a:t>
            </a:r>
            <a:r>
              <a:rPr lang="en-US" sz="2000" b="1" dirty="0" err="1">
                <a:latin typeface="Tahoma" pitchFamily="34" charset="0"/>
                <a:cs typeface="Tahoma" pitchFamily="34" charset="0"/>
              </a:rPr>
              <a:t>bảo</a:t>
            </a:r>
            <a:r>
              <a:rPr lang="en-US" sz="2000" b="1" dirty="0">
                <a:latin typeface="Tahoma" pitchFamily="34" charset="0"/>
                <a:cs typeface="Tahoma" pitchFamily="34" charset="0"/>
              </a:rPr>
              <a:t> an </a:t>
            </a:r>
            <a:r>
              <a:rPr lang="en-US" sz="2000" b="1" dirty="0" err="1">
                <a:latin typeface="Tahoma" pitchFamily="34" charset="0"/>
                <a:cs typeface="Tahoma" pitchFamily="34" charset="0"/>
              </a:rPr>
              <a:t>toàn</a:t>
            </a:r>
            <a:r>
              <a:rPr lang="en-US" sz="2000" b="1" dirty="0">
                <a:latin typeface="Tahoma" pitchFamily="34" charset="0"/>
                <a:cs typeface="Tahoma" pitchFamily="34" charset="0"/>
              </a:rPr>
              <a:t>, </a:t>
            </a:r>
            <a:r>
              <a:rPr lang="en-US" sz="2000" b="1" dirty="0" err="1">
                <a:latin typeface="Tahoma" pitchFamily="34" charset="0"/>
                <a:cs typeface="Tahoma" pitchFamily="34" charset="0"/>
              </a:rPr>
              <a:t>các</a:t>
            </a:r>
            <a:r>
              <a:rPr lang="en-US" sz="2000" b="1" dirty="0">
                <a:latin typeface="Tahoma" pitchFamily="34" charset="0"/>
                <a:cs typeface="Tahoma" pitchFamily="34" charset="0"/>
              </a:rPr>
              <a:t> </a:t>
            </a:r>
            <a:r>
              <a:rPr lang="en-US" sz="2000" b="1" dirty="0" err="1">
                <a:latin typeface="Tahoma" pitchFamily="34" charset="0"/>
                <a:cs typeface="Tahoma" pitchFamily="34" charset="0"/>
              </a:rPr>
              <a:t>bạn</a:t>
            </a:r>
            <a:r>
              <a:rPr lang="en-US" sz="2000" b="1" dirty="0">
                <a:latin typeface="Tahoma" pitchFamily="34" charset="0"/>
                <a:cs typeface="Tahoma" pitchFamily="34" charset="0"/>
              </a:rPr>
              <a:t> </a:t>
            </a:r>
            <a:r>
              <a:rPr lang="en-US" sz="2000" b="1" dirty="0" err="1">
                <a:latin typeface="Tahoma" pitchFamily="34" charset="0"/>
                <a:cs typeface="Tahoma" pitchFamily="34" charset="0"/>
              </a:rPr>
              <a:t>phải</a:t>
            </a:r>
            <a:r>
              <a:rPr lang="en-US" sz="2000" b="1" dirty="0">
                <a:latin typeface="Tahoma" pitchFamily="34" charset="0"/>
                <a:cs typeface="Tahoma" pitchFamily="34" charset="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down)">
                                      <p:cBhvr>
                                        <p:cTn id="7" dur="500"/>
                                        <p:tgtEl>
                                          <p:spTgt spid="1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down)">
                                      <p:cBhvr>
                                        <p:cTn id="10" dur="5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bg/>
                                          </p:spTgt>
                                        </p:tgtEl>
                                        <p:attrNameLst>
                                          <p:attrName>style.visibility</p:attrName>
                                        </p:attrNameLst>
                                      </p:cBhvr>
                                      <p:to>
                                        <p:strVal val="visible"/>
                                      </p:to>
                                    </p:set>
                                    <p:anim calcmode="lin" valueType="num">
                                      <p:cBhvr additive="base">
                                        <p:cTn id="21"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6024">
                                            <p:bg/>
                                          </p:spTgt>
                                        </p:tgtEl>
                                        <p:attrNameLst>
                                          <p:attrName>style.visibility</p:attrName>
                                        </p:attrNameLst>
                                      </p:cBhvr>
                                      <p:to>
                                        <p:strVal val="visible"/>
                                      </p:to>
                                    </p:set>
                                    <p:animEffect transition="in" filter="wipe(down)">
                                      <p:cBhvr>
                                        <p:cTn id="31" dur="500"/>
                                        <p:tgtEl>
                                          <p:spTgt spid="86024">
                                            <p:bg/>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6024">
                                            <p:txEl>
                                              <p:pRg st="0" end="0"/>
                                            </p:txEl>
                                          </p:spTgt>
                                        </p:tgtEl>
                                        <p:attrNameLst>
                                          <p:attrName>style.visibility</p:attrName>
                                        </p:attrNameLst>
                                      </p:cBhvr>
                                      <p:to>
                                        <p:strVal val="visible"/>
                                      </p:to>
                                    </p:set>
                                    <p:animEffect transition="in" filter="wipe(down)">
                                      <p:cBhvr>
                                        <p:cTn id="36" dur="500"/>
                                        <p:tgtEl>
                                          <p:spTgt spid="86024">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6024">
                                            <p:txEl>
                                              <p:pRg st="1" end="1"/>
                                            </p:txEl>
                                          </p:spTgt>
                                        </p:tgtEl>
                                        <p:attrNameLst>
                                          <p:attrName>style.visibility</p:attrName>
                                        </p:attrNameLst>
                                      </p:cBhvr>
                                      <p:to>
                                        <p:strVal val="visible"/>
                                      </p:to>
                                    </p:set>
                                    <p:animEffect transition="in" filter="wipe(down)">
                                      <p:cBhvr>
                                        <p:cTn id="41" dur="500"/>
                                        <p:tgtEl>
                                          <p:spTgt spid="86024">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6024">
                                            <p:txEl>
                                              <p:pRg st="2" end="2"/>
                                            </p:txEl>
                                          </p:spTgt>
                                        </p:tgtEl>
                                        <p:attrNameLst>
                                          <p:attrName>style.visibility</p:attrName>
                                        </p:attrNameLst>
                                      </p:cBhvr>
                                      <p:to>
                                        <p:strVal val="visible"/>
                                      </p:to>
                                    </p:set>
                                    <p:animEffect transition="in" filter="wipe(down)">
                                      <p:cBhvr>
                                        <p:cTn id="46" dur="500"/>
                                        <p:tgtEl>
                                          <p:spTgt spid="86024">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6024">
                                            <p:txEl>
                                              <p:pRg st="3" end="3"/>
                                            </p:txEl>
                                          </p:spTgt>
                                        </p:tgtEl>
                                        <p:attrNameLst>
                                          <p:attrName>style.visibility</p:attrName>
                                        </p:attrNameLst>
                                      </p:cBhvr>
                                      <p:to>
                                        <p:strVal val="visible"/>
                                      </p:to>
                                    </p:set>
                                    <p:animEffect transition="in" filter="wipe(down)">
                                      <p:cBhvr>
                                        <p:cTn id="51" dur="500"/>
                                        <p:tgtEl>
                                          <p:spTgt spid="860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build="p" animBg="1"/>
      <p:bldP spid="14" grpId="0" build="allAtOnce" animBg="1"/>
      <p:bldP spid="15" grpId="0" animBg="1"/>
      <p:bldP spid="16"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n 5"/>
          <p:cNvSpPr/>
          <p:nvPr/>
        </p:nvSpPr>
        <p:spPr>
          <a:xfrm>
            <a:off x="381000" y="838200"/>
            <a:ext cx="1828800" cy="1600200"/>
          </a:xfrm>
          <a:prstGeom prst="su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a:solidFill>
                <a:srgbClr val="FFFFFF"/>
              </a:solidFill>
              <a:latin typeface="Tahoma" pitchFamily="34" charset="0"/>
              <a:cs typeface="Tahoma" pitchFamily="34" charset="0"/>
            </a:endParaRPr>
          </a:p>
        </p:txBody>
      </p:sp>
      <p:sp>
        <p:nvSpPr>
          <p:cNvPr id="140291" name="Rectangle 6"/>
          <p:cNvSpPr>
            <a:spLocks noChangeArrowheads="1"/>
          </p:cNvSpPr>
          <p:nvPr/>
        </p:nvSpPr>
        <p:spPr bwMode="auto">
          <a:xfrm>
            <a:off x="1371600" y="1319213"/>
            <a:ext cx="6400800" cy="738187"/>
          </a:xfrm>
          <a:prstGeom prst="rect">
            <a:avLst/>
          </a:prstGeom>
          <a:noFill/>
          <a:ln w="9525">
            <a:noFill/>
            <a:miter lim="800000"/>
            <a:headEnd/>
            <a:tailEnd/>
          </a:ln>
        </p:spPr>
        <p:txBody>
          <a:bodyPr>
            <a:spAutoFit/>
          </a:bodyPr>
          <a:lstStyle/>
          <a:p>
            <a:pPr algn="ctr" eaLnBrk="1" hangingPunct="1">
              <a:lnSpc>
                <a:spcPct val="150000"/>
              </a:lnSpc>
            </a:pPr>
            <a:r>
              <a:rPr lang="en-US" altLang="en-US" sz="2800" b="1">
                <a:solidFill>
                  <a:schemeClr val="bg1"/>
                </a:solidFill>
                <a:latin typeface="Tahoma" pitchFamily="34" charset="0"/>
                <a:cs typeface="Tahoma" pitchFamily="34" charset="0"/>
              </a:rPr>
              <a:t>Đi xe đạp an toàn</a:t>
            </a:r>
          </a:p>
        </p:txBody>
      </p:sp>
      <p:sp>
        <p:nvSpPr>
          <p:cNvPr id="87044" name="Rounded Rectangle 9"/>
          <p:cNvSpPr>
            <a:spLocks noChangeArrowheads="1"/>
          </p:cNvSpPr>
          <p:nvPr/>
        </p:nvSpPr>
        <p:spPr bwMode="auto">
          <a:xfrm>
            <a:off x="914400" y="2963863"/>
            <a:ext cx="8229600" cy="2674937"/>
          </a:xfrm>
          <a:prstGeom prst="roundRect">
            <a:avLst>
              <a:gd name="adj" fmla="val 16667"/>
            </a:avLst>
          </a:prstGeom>
          <a:noFill/>
          <a:ln w="9525">
            <a:noFill/>
            <a:round/>
            <a:headEnd/>
            <a:tailEnd/>
          </a:ln>
        </p:spPr>
        <p:txBody>
          <a:bodyPr>
            <a:spAutoFit/>
          </a:bodyPr>
          <a:lstStyle/>
          <a:p>
            <a:pPr marL="342900" indent="-342900" eaLnBrk="1" hangingPunct="1">
              <a:buFontTx/>
              <a:buAutoNum type="arabicPeriod"/>
            </a:pPr>
            <a:r>
              <a:rPr lang="en-US" altLang="en-US" sz="2400" b="1">
                <a:solidFill>
                  <a:srgbClr val="000000"/>
                </a:solidFill>
                <a:latin typeface="Tahoma" pitchFamily="34" charset="0"/>
                <a:cs typeface="Tahoma" pitchFamily="34" charset="0"/>
              </a:rPr>
              <a:t>Tình hình tham gia giao thông bằng xe đạp và xe đạp điện của học sinh hiện nay</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Chuẩn bị đi xe đạp và xe đạp điện an toàn</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Cách đi xe đạp và xe đạp điện an toàn</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 Luyện tập và vận dụng</a:t>
            </a:r>
          </a:p>
        </p:txBody>
      </p:sp>
      <p:sp>
        <p:nvSpPr>
          <p:cNvPr id="140293" name="TextBox 8"/>
          <p:cNvSpPr txBox="1">
            <a:spLocks noChangeArrowheads="1"/>
          </p:cNvSpPr>
          <p:nvPr/>
        </p:nvSpPr>
        <p:spPr bwMode="auto">
          <a:xfrm>
            <a:off x="762000" y="1447800"/>
            <a:ext cx="1066800" cy="400050"/>
          </a:xfrm>
          <a:prstGeom prst="rect">
            <a:avLst/>
          </a:prstGeom>
          <a:noFill/>
          <a:ln w="9525">
            <a:noFill/>
            <a:miter lim="800000"/>
            <a:headEnd/>
            <a:tailEnd/>
          </a:ln>
        </p:spPr>
        <p:txBody>
          <a:bodyPr>
            <a:spAutoFit/>
          </a:bodyPr>
          <a:lstStyle/>
          <a:p>
            <a:pPr algn="ctr" eaLnBrk="1" hangingPunct="1"/>
            <a:r>
              <a:rPr lang="en-US" altLang="en-US" sz="2000" b="1">
                <a:solidFill>
                  <a:schemeClr val="bg1"/>
                </a:solidFill>
                <a:latin typeface="Tahoma" pitchFamily="34" charset="0"/>
                <a:cs typeface="Tahoma" pitchFamily="34" charset="0"/>
              </a:rPr>
              <a:t>Bài 2</a:t>
            </a:r>
          </a:p>
        </p:txBody>
      </p:sp>
      <p:sp>
        <p:nvSpPr>
          <p:cNvPr id="140294" name="Slide Number Placeholder 6"/>
          <p:cNvSpPr>
            <a:spLocks noGrp="1"/>
          </p:cNvSpPr>
          <p:nvPr>
            <p:ph type="sldNum" sz="quarter" idx="12"/>
          </p:nvPr>
        </p:nvSpPr>
        <p:spPr bwMode="auto">
          <a:noFill/>
          <a:ln>
            <a:miter lim="800000"/>
            <a:headEnd/>
            <a:tailEnd/>
          </a:ln>
        </p:spPr>
        <p:txBody>
          <a:bodyPr/>
          <a:lstStyle/>
          <a:p>
            <a:fld id="{1EEA9A6D-2013-4084-9BE8-48C308EE7AC8}" type="slidenum">
              <a:rPr lang="en-US" altLang="en-US"/>
              <a:pPr/>
              <a:t>64</a:t>
            </a:fld>
            <a:endParaRPr lang="en-US" altLang="en-US"/>
          </a:p>
        </p:txBody>
      </p:sp>
      <p:grpSp>
        <p:nvGrpSpPr>
          <p:cNvPr id="140295" name="Group 8"/>
          <p:cNvGrpSpPr>
            <a:grpSpLocks/>
          </p:cNvGrpSpPr>
          <p:nvPr/>
        </p:nvGrpSpPr>
        <p:grpSpPr bwMode="auto">
          <a:xfrm>
            <a:off x="533400" y="1066800"/>
            <a:ext cx="8077200" cy="1447800"/>
            <a:chOff x="0" y="1209905"/>
            <a:chExt cx="8077200" cy="1099914"/>
          </a:xfrm>
          <a:solidFill>
            <a:schemeClr val="tx2">
              <a:lumMod val="60000"/>
              <a:lumOff val="40000"/>
            </a:schemeClr>
          </a:solidFill>
        </p:grpSpPr>
        <p:sp>
          <p:nvSpPr>
            <p:cNvPr id="11" name="Rounded Rectangle 10"/>
            <p:cNvSpPr/>
            <p:nvPr/>
          </p:nvSpPr>
          <p:spPr>
            <a:xfrm>
              <a:off x="0" y="1209905"/>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725613" y="1209905"/>
              <a:ext cx="6351587"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3200" b="1" dirty="0" err="1">
                  <a:solidFill>
                    <a:schemeClr val="tx1"/>
                  </a:solidFill>
                  <a:latin typeface="Tahoma" pitchFamily="34" charset="0"/>
                  <a:cs typeface="Tahoma" pitchFamily="34" charset="0"/>
                </a:rPr>
                <a:t>Cách</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đi</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xe</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đạp</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và</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xe</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đạp</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điện</a:t>
              </a:r>
              <a:r>
                <a:rPr lang="en-US" sz="3200" b="1" dirty="0">
                  <a:solidFill>
                    <a:schemeClr val="tx1"/>
                  </a:solidFill>
                  <a:latin typeface="Tahoma" pitchFamily="34" charset="0"/>
                  <a:cs typeface="Tahoma" pitchFamily="34" charset="0"/>
                </a:rPr>
                <a:t> an </a:t>
              </a:r>
              <a:r>
                <a:rPr lang="en-US" sz="3200" b="1" dirty="0" err="1">
                  <a:solidFill>
                    <a:schemeClr val="tx1"/>
                  </a:solidFill>
                  <a:latin typeface="Tahoma" pitchFamily="34" charset="0"/>
                  <a:cs typeface="Tahoma" pitchFamily="34" charset="0"/>
                </a:rPr>
                <a:t>toàn</a:t>
              </a:r>
              <a:endParaRPr lang="en-US" sz="3200" b="1" dirty="0">
                <a:solidFill>
                  <a:schemeClr val="tx1"/>
                </a:solidFill>
                <a:latin typeface="Tahoma" pitchFamily="34" charset="0"/>
                <a:cs typeface="Tahoma" pitchFamily="34" charset="0"/>
              </a:endParaRPr>
            </a:p>
          </p:txBody>
        </p:sp>
      </p:grpSp>
      <p:sp>
        <p:nvSpPr>
          <p:cNvPr id="13" name="7-Point Star 12"/>
          <p:cNvSpPr/>
          <p:nvPr/>
        </p:nvSpPr>
        <p:spPr>
          <a:xfrm>
            <a:off x="533400" y="1143000"/>
            <a:ext cx="1600200" cy="12954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chemeClr val="tx1"/>
                </a:solidFill>
                <a:latin typeface="Tahoma" pitchFamily="34" charset="0"/>
                <a:ea typeface="ＭＳ Ｐゴシック" pitchFamily="34" charset="-128"/>
                <a:cs typeface="Tahoma" pitchFamily="34" charset="0"/>
              </a:rPr>
              <a:t>Bài</a:t>
            </a:r>
            <a:r>
              <a:rPr lang="en-US" sz="2000" b="1" dirty="0">
                <a:solidFill>
                  <a:schemeClr val="tx1"/>
                </a:solidFill>
                <a:latin typeface="Tahoma" pitchFamily="34" charset="0"/>
                <a:ea typeface="ＭＳ Ｐゴシック" pitchFamily="34" charset="-128"/>
                <a:cs typeface="Tahoma" pitchFamily="34" charset="0"/>
              </a:rPr>
              <a:t> 4</a:t>
            </a:r>
          </a:p>
        </p:txBody>
      </p:sp>
      <p:sp>
        <p:nvSpPr>
          <p:cNvPr id="140297"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Effect transition="in" filter="wipe(down)">
                                      <p:cBhvr>
                                        <p:cTn id="7" dur="500"/>
                                        <p:tgtEl>
                                          <p:spTgt spid="870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7044">
                                            <p:txEl>
                                              <p:pRg st="1" end="1"/>
                                            </p:txEl>
                                          </p:spTgt>
                                        </p:tgtEl>
                                        <p:attrNameLst>
                                          <p:attrName>style.visibility</p:attrName>
                                        </p:attrNameLst>
                                      </p:cBhvr>
                                      <p:to>
                                        <p:strVal val="visible"/>
                                      </p:to>
                                    </p:set>
                                    <p:animEffect transition="in" filter="wipe(down)">
                                      <p:cBhvr>
                                        <p:cTn id="12" dur="500"/>
                                        <p:tgtEl>
                                          <p:spTgt spid="870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7044">
                                            <p:txEl>
                                              <p:pRg st="2" end="2"/>
                                            </p:txEl>
                                          </p:spTgt>
                                        </p:tgtEl>
                                        <p:attrNameLst>
                                          <p:attrName>style.visibility</p:attrName>
                                        </p:attrNameLst>
                                      </p:cBhvr>
                                      <p:to>
                                        <p:strVal val="visible"/>
                                      </p:to>
                                    </p:set>
                                    <p:animEffect transition="in" filter="wipe(down)">
                                      <p:cBhvr>
                                        <p:cTn id="17" dur="500"/>
                                        <p:tgtEl>
                                          <p:spTgt spid="87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7044">
                                            <p:txEl>
                                              <p:pRg st="3" end="3"/>
                                            </p:txEl>
                                          </p:spTgt>
                                        </p:tgtEl>
                                        <p:attrNameLst>
                                          <p:attrName>style.visibility</p:attrName>
                                        </p:attrNameLst>
                                      </p:cBhvr>
                                      <p:to>
                                        <p:strVal val="visible"/>
                                      </p:to>
                                    </p:set>
                                    <p:animEffect transition="in" filter="wipe(down)">
                                      <p:cBhvr>
                                        <p:cTn id="22" dur="500"/>
                                        <p:tgtEl>
                                          <p:spTgt spid="870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2"/>
          </p:nvPr>
        </p:nvSpPr>
        <p:spPr bwMode="auto">
          <a:noFill/>
          <a:ln>
            <a:miter lim="800000"/>
            <a:headEnd/>
            <a:tailEnd/>
          </a:ln>
        </p:spPr>
        <p:txBody>
          <a:bodyPr/>
          <a:lstStyle/>
          <a:p>
            <a:fld id="{36A14CC8-0C0E-4AF3-9A96-F3FD62A5B889}" type="slidenum">
              <a:rPr lang="en-US" altLang="en-US"/>
              <a:pPr/>
              <a:t>65</a:t>
            </a:fld>
            <a:endParaRPr lang="en-US" altLang="en-US"/>
          </a:p>
        </p:txBody>
      </p:sp>
      <p:sp>
        <p:nvSpPr>
          <p:cNvPr id="7" name="Oval 6"/>
          <p:cNvSpPr/>
          <p:nvPr/>
        </p:nvSpPr>
        <p:spPr>
          <a:xfrm>
            <a:off x="838200" y="2590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38200" y="36576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838200" y="4724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48" name="Rectangle 13"/>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88077" name="Rectangle 14"/>
          <p:cNvSpPr>
            <a:spLocks noChangeArrowheads="1"/>
          </p:cNvSpPr>
          <p:nvPr/>
        </p:nvSpPr>
        <p:spPr bwMode="auto">
          <a:xfrm>
            <a:off x="838200" y="2514600"/>
            <a:ext cx="7888288" cy="1016000"/>
          </a:xfrm>
          <a:prstGeom prst="rect">
            <a:avLst/>
          </a:prstGeom>
          <a:noFill/>
          <a:ln w="9525">
            <a:noFill/>
            <a:miter lim="800000"/>
            <a:headEnd/>
            <a:tailEnd/>
          </a:ln>
        </p:spPr>
        <p:txBody>
          <a:bodyPr>
            <a:spAutoFit/>
          </a:bodyPr>
          <a:lstStyle/>
          <a:p>
            <a:pPr marL="342900" indent="-342900">
              <a:spcBef>
                <a:spcPct val="20000"/>
              </a:spcBef>
            </a:pPr>
            <a:r>
              <a:rPr lang="en-US" altLang="en-US" sz="2000">
                <a:latin typeface="Tahoma" pitchFamily="34" charset="0"/>
                <a:cs typeface="Tahoma" pitchFamily="34" charset="0"/>
              </a:rPr>
              <a:t>    Biết được tình hình tham gia giao thông bằng xe đạp, xe đạp điện của học sinh hiện nay, đặc biệt là các hành vi không an toàn khi tham gia giao thông;</a:t>
            </a:r>
          </a:p>
        </p:txBody>
      </p:sp>
      <p:sp>
        <p:nvSpPr>
          <p:cNvPr id="88078" name="Rectangle 15"/>
          <p:cNvSpPr>
            <a:spLocks noChangeArrowheads="1"/>
          </p:cNvSpPr>
          <p:nvPr/>
        </p:nvSpPr>
        <p:spPr bwMode="auto">
          <a:xfrm>
            <a:off x="1219200" y="4648200"/>
            <a:ext cx="7543800" cy="641350"/>
          </a:xfrm>
          <a:prstGeom prst="rect">
            <a:avLst/>
          </a:prstGeom>
          <a:noFill/>
          <a:ln w="9525">
            <a:noFill/>
            <a:miter lim="800000"/>
            <a:headEnd/>
            <a:tailEnd/>
          </a:ln>
        </p:spPr>
        <p:txBody>
          <a:bodyPr>
            <a:spAutoFit/>
          </a:bodyPr>
          <a:lstStyle/>
          <a:p>
            <a:pPr marL="342900" indent="-342900">
              <a:lnSpc>
                <a:spcPts val="1900"/>
              </a:lnSpc>
              <a:spcBef>
                <a:spcPct val="20000"/>
              </a:spcBef>
            </a:pPr>
            <a:r>
              <a:rPr lang="en-US" altLang="en-US" sz="2000">
                <a:latin typeface="Tahoma" pitchFamily="34" charset="0"/>
                <a:cs typeface="Tahoma" pitchFamily="34" charset="0"/>
              </a:rPr>
              <a:t>Biết và có thói quen chuẩn bị và có kỹ năng đi xe đạp và xe đạp</a:t>
            </a:r>
          </a:p>
          <a:p>
            <a:pPr marL="342900" indent="-342900">
              <a:lnSpc>
                <a:spcPts val="1900"/>
              </a:lnSpc>
              <a:spcBef>
                <a:spcPct val="20000"/>
              </a:spcBef>
            </a:pPr>
            <a:r>
              <a:rPr lang="en-US" altLang="en-US" sz="2000">
                <a:latin typeface="Tahoma" pitchFamily="34" charset="0"/>
                <a:cs typeface="Tahoma" pitchFamily="34" charset="0"/>
              </a:rPr>
              <a:t>điện an toàn;</a:t>
            </a:r>
          </a:p>
        </p:txBody>
      </p:sp>
      <p:sp>
        <p:nvSpPr>
          <p:cNvPr id="88079" name="Rectangle 16"/>
          <p:cNvSpPr>
            <a:spLocks noChangeArrowheads="1"/>
          </p:cNvSpPr>
          <p:nvPr/>
        </p:nvSpPr>
        <p:spPr bwMode="auto">
          <a:xfrm>
            <a:off x="838200" y="3556000"/>
            <a:ext cx="8001000" cy="1016000"/>
          </a:xfrm>
          <a:prstGeom prst="rect">
            <a:avLst/>
          </a:prstGeom>
          <a:noFill/>
          <a:ln w="9525">
            <a:noFill/>
            <a:miter lim="800000"/>
            <a:headEnd/>
            <a:tailEnd/>
          </a:ln>
        </p:spPr>
        <p:txBody>
          <a:bodyPr>
            <a:spAutoFit/>
          </a:bodyPr>
          <a:lstStyle/>
          <a:p>
            <a:pPr marL="342900" indent="-342900">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Nghiêm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chỉnh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đường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bộ</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tham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giao</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bằng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hằng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ngày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thời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tuyên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truyền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vận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động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mọi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người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xung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quanh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cùng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thực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hiện</a:t>
            </a:r>
            <a:r>
              <a:rPr lang="en-US" altLang="en-US" sz="2000" dirty="0">
                <a:latin typeface="Tahoma" pitchFamily="34" charset="0"/>
                <a:cs typeface="Tahoma" pitchFamily="34" charset="0"/>
              </a:rPr>
              <a:t>.</a:t>
            </a:r>
          </a:p>
        </p:txBody>
      </p:sp>
      <p:sp>
        <p:nvSpPr>
          <p:cNvPr id="88080" name="Rectangle 17"/>
          <p:cNvSpPr>
            <a:spLocks noChangeArrowheads="1"/>
          </p:cNvSpPr>
          <p:nvPr/>
        </p:nvSpPr>
        <p:spPr bwMode="auto">
          <a:xfrm>
            <a:off x="857250" y="5384800"/>
            <a:ext cx="7981950" cy="1016000"/>
          </a:xfrm>
          <a:prstGeom prst="rect">
            <a:avLst/>
          </a:prstGeom>
          <a:noFill/>
          <a:ln w="9525">
            <a:noFill/>
            <a:miter lim="800000"/>
            <a:headEnd/>
            <a:tailEnd/>
          </a:ln>
        </p:spPr>
        <p:txBody>
          <a:bodyPr>
            <a:spAutoFit/>
          </a:bodyPr>
          <a:lstStyle/>
          <a:p>
            <a:pPr marL="342900" indent="-342900">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thái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độ</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tình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phản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đối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vi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đường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bộ</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và</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vi </a:t>
            </a:r>
            <a:r>
              <a:rPr lang="en-US" altLang="en-US" sz="2000" dirty="0" err="1">
                <a:latin typeface="Tahoma" pitchFamily="34" charset="0"/>
                <a:cs typeface="Tahoma" pitchFamily="34" charset="0"/>
              </a:rPr>
              <a:t>ứng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xử</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hóa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tham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giao</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thông</a:t>
            </a:r>
            <a:r>
              <a:rPr lang="en-US" altLang="en-US" sz="2000" dirty="0">
                <a:latin typeface="Tahoma" pitchFamily="34" charset="0"/>
                <a:cs typeface="Tahoma" pitchFamily="34" charset="0"/>
              </a:rPr>
              <a:t>.</a:t>
            </a:r>
          </a:p>
        </p:txBody>
      </p:sp>
      <p:sp>
        <p:nvSpPr>
          <p:cNvPr id="20" name="Oval 19"/>
          <p:cNvSpPr/>
          <p:nvPr/>
        </p:nvSpPr>
        <p:spPr>
          <a:xfrm>
            <a:off x="838200" y="5537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14" name="Rectangle 13"/>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7"/>
                                        </p:tgtEl>
                                        <p:attrNameLst>
                                          <p:attrName>style.visibility</p:attrName>
                                        </p:attrNameLst>
                                      </p:cBhvr>
                                      <p:to>
                                        <p:strVal val="visible"/>
                                      </p:to>
                                    </p:set>
                                    <p:anim calcmode="lin" valueType="num">
                                      <p:cBhvr additive="base">
                                        <p:cTn id="11" dur="500" fill="hold"/>
                                        <p:tgtEl>
                                          <p:spTgt spid="88077"/>
                                        </p:tgtEl>
                                        <p:attrNameLst>
                                          <p:attrName>ppt_x</p:attrName>
                                        </p:attrNameLst>
                                      </p:cBhvr>
                                      <p:tavLst>
                                        <p:tav tm="0">
                                          <p:val>
                                            <p:strVal val="#ppt_x"/>
                                          </p:val>
                                        </p:tav>
                                        <p:tav tm="100000">
                                          <p:val>
                                            <p:strVal val="#ppt_x"/>
                                          </p:val>
                                        </p:tav>
                                      </p:tavLst>
                                    </p:anim>
                                    <p:anim calcmode="lin" valueType="num">
                                      <p:cBhvr additive="base">
                                        <p:cTn id="12" dur="500" fill="hold"/>
                                        <p:tgtEl>
                                          <p:spTgt spid="8807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additive="base">
                                        <p:cTn id="21" dur="500" fill="hold"/>
                                        <p:tgtEl>
                                          <p:spTgt spid="88079"/>
                                        </p:tgtEl>
                                        <p:attrNameLst>
                                          <p:attrName>ppt_x</p:attrName>
                                        </p:attrNameLst>
                                      </p:cBhvr>
                                      <p:tavLst>
                                        <p:tav tm="0">
                                          <p:val>
                                            <p:strVal val="#ppt_x"/>
                                          </p:val>
                                        </p:tav>
                                        <p:tav tm="100000">
                                          <p:val>
                                            <p:strVal val="#ppt_x"/>
                                          </p:val>
                                        </p:tav>
                                      </p:tavLst>
                                    </p:anim>
                                    <p:anim calcmode="lin" valueType="num">
                                      <p:cBhvr additive="base">
                                        <p:cTn id="22" dur="500" fill="hold"/>
                                        <p:tgtEl>
                                          <p:spTgt spid="8807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8078"/>
                                        </p:tgtEl>
                                        <p:attrNameLst>
                                          <p:attrName>style.visibility</p:attrName>
                                        </p:attrNameLst>
                                      </p:cBhvr>
                                      <p:to>
                                        <p:strVal val="visible"/>
                                      </p:to>
                                    </p:set>
                                    <p:anim calcmode="lin" valueType="num">
                                      <p:cBhvr additive="base">
                                        <p:cTn id="31" dur="500" fill="hold"/>
                                        <p:tgtEl>
                                          <p:spTgt spid="88078"/>
                                        </p:tgtEl>
                                        <p:attrNameLst>
                                          <p:attrName>ppt_x</p:attrName>
                                        </p:attrNameLst>
                                      </p:cBhvr>
                                      <p:tavLst>
                                        <p:tav tm="0">
                                          <p:val>
                                            <p:strVal val="#ppt_x"/>
                                          </p:val>
                                        </p:tav>
                                        <p:tav tm="100000">
                                          <p:val>
                                            <p:strVal val="#ppt_x"/>
                                          </p:val>
                                        </p:tav>
                                      </p:tavLst>
                                    </p:anim>
                                    <p:anim calcmode="lin" valueType="num">
                                      <p:cBhvr additive="base">
                                        <p:cTn id="32" dur="500" fill="hold"/>
                                        <p:tgtEl>
                                          <p:spTgt spid="8807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8080"/>
                                        </p:tgtEl>
                                        <p:attrNameLst>
                                          <p:attrName>style.visibility</p:attrName>
                                        </p:attrNameLst>
                                      </p:cBhvr>
                                      <p:to>
                                        <p:strVal val="visible"/>
                                      </p:to>
                                    </p:set>
                                    <p:anim calcmode="lin" valueType="num">
                                      <p:cBhvr additive="base">
                                        <p:cTn id="41" dur="500" fill="hold"/>
                                        <p:tgtEl>
                                          <p:spTgt spid="88080"/>
                                        </p:tgtEl>
                                        <p:attrNameLst>
                                          <p:attrName>ppt_x</p:attrName>
                                        </p:attrNameLst>
                                      </p:cBhvr>
                                      <p:tavLst>
                                        <p:tav tm="0">
                                          <p:val>
                                            <p:strVal val="#ppt_x"/>
                                          </p:val>
                                        </p:tav>
                                        <p:tav tm="100000">
                                          <p:val>
                                            <p:strVal val="#ppt_x"/>
                                          </p:val>
                                        </p:tav>
                                      </p:tavLst>
                                    </p:anim>
                                    <p:anim calcmode="lin" valueType="num">
                                      <p:cBhvr additive="base">
                                        <p:cTn id="42" dur="500" fill="hold"/>
                                        <p:tgtEl>
                                          <p:spTgt spid="88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7" grpId="0"/>
      <p:bldP spid="88078" grpId="0"/>
      <p:bldP spid="88079" grpId="0"/>
      <p:bldP spid="8808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p:cNvPicPr>
            <a:picLocks noChangeAspect="1" noChangeArrowheads="1"/>
          </p:cNvPicPr>
          <p:nvPr/>
        </p:nvPicPr>
        <p:blipFill>
          <a:blip r:embed="rId3" cstate="print"/>
          <a:srcRect l="57813" t="26042" r="29688" b="47916"/>
          <a:stretch>
            <a:fillRect/>
          </a:stretch>
        </p:blipFill>
        <p:spPr bwMode="auto">
          <a:xfrm>
            <a:off x="6851650" y="2353911"/>
            <a:ext cx="2292350" cy="3581400"/>
          </a:xfrm>
          <a:prstGeom prst="rect">
            <a:avLst/>
          </a:prstGeom>
          <a:noFill/>
          <a:ln w="9525">
            <a:noFill/>
            <a:miter lim="800000"/>
            <a:headEnd/>
            <a:tailEnd/>
          </a:ln>
        </p:spPr>
      </p:pic>
      <p:grpSp>
        <p:nvGrpSpPr>
          <p:cNvPr id="2" name="Group 6"/>
          <p:cNvGrpSpPr>
            <a:grpSpLocks/>
          </p:cNvGrpSpPr>
          <p:nvPr/>
        </p:nvGrpSpPr>
        <p:grpSpPr bwMode="auto">
          <a:xfrm>
            <a:off x="0" y="1600200"/>
            <a:ext cx="7424826" cy="3581400"/>
            <a:chOff x="-185011" y="152775"/>
            <a:chExt cx="7289826" cy="2629069"/>
          </a:xfrm>
        </p:grpSpPr>
        <p:sp>
          <p:nvSpPr>
            <p:cNvPr id="4" name="Rounded Rectangular Callout 3"/>
            <p:cNvSpPr/>
            <p:nvPr/>
          </p:nvSpPr>
          <p:spPr>
            <a:xfrm>
              <a:off x="76619" y="152775"/>
              <a:ext cx="6957749" cy="2629069"/>
            </a:xfrm>
            <a:prstGeom prst="wedgeRoundRectCallout">
              <a:avLst>
                <a:gd name="adj1" fmla="val 48637"/>
                <a:gd name="adj2" fmla="val 61508"/>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55304" name="TextBox 5"/>
            <p:cNvSpPr txBox="1">
              <a:spLocks noChangeArrowheads="1"/>
            </p:cNvSpPr>
            <p:nvPr/>
          </p:nvSpPr>
          <p:spPr bwMode="auto">
            <a:xfrm>
              <a:off x="-185011" y="337112"/>
              <a:ext cx="7289826" cy="2303109"/>
            </a:xfrm>
            <a:prstGeom prst="rect">
              <a:avLst/>
            </a:prstGeom>
            <a:noFill/>
            <a:ln w="25400">
              <a:noFill/>
              <a:miter lim="800000"/>
              <a:headEnd/>
              <a:tailEnd/>
            </a:ln>
          </p:spPr>
          <p:txBody>
            <a:bodyPr anchor="ctr"/>
            <a:lstStyle/>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Em hãy nhận xét hành vi tham </a:t>
              </a:r>
              <a:r>
                <a:rPr lang="en-US" sz="2200" b="1" i="1" dirty="0" err="1">
                  <a:solidFill>
                    <a:schemeClr val="tx1">
                      <a:lumMod val="95000"/>
                      <a:lumOff val="5000"/>
                    </a:schemeClr>
                  </a:solidFill>
                  <a:latin typeface="Calibri" pitchFamily="34" charset="0"/>
                </a:rPr>
                <a:t>gia</a:t>
              </a:r>
              <a:r>
                <a:rPr lang="en-US" sz="2200" b="1" i="1" dirty="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giao</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thông</a:t>
              </a:r>
              <a:r>
                <a:rPr lang="en-US" sz="2200" b="1" i="1" dirty="0" smtClean="0">
                  <a:solidFill>
                    <a:schemeClr val="tx1">
                      <a:lumMod val="95000"/>
                      <a:lumOff val="5000"/>
                    </a:schemeClr>
                  </a:solidFill>
                  <a:latin typeface="Calibri" pitchFamily="34" charset="0"/>
                </a:rPr>
                <a:t> </a:t>
              </a:r>
              <a:r>
                <a:rPr lang="en-US" sz="2200" b="1" i="1" dirty="0">
                  <a:solidFill>
                    <a:schemeClr val="tx1">
                      <a:lumMod val="95000"/>
                      <a:lumOff val="5000"/>
                    </a:schemeClr>
                  </a:solidFill>
                  <a:latin typeface="Calibri" pitchFamily="34" charset="0"/>
                </a:rPr>
                <a:t>bằng xe đạp, </a:t>
              </a:r>
              <a:r>
                <a:rPr lang="en-US" sz="2200" b="1" i="1" dirty="0" err="1" smtClean="0">
                  <a:solidFill>
                    <a:schemeClr val="tx1">
                      <a:lumMod val="95000"/>
                      <a:lumOff val="5000"/>
                    </a:schemeClr>
                  </a:solidFill>
                  <a:latin typeface="Calibri" pitchFamily="34" charset="0"/>
                </a:rPr>
                <a:t>xe</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đạp</a:t>
              </a:r>
              <a:r>
                <a:rPr lang="en-US" sz="2200" b="1" i="1" dirty="0" smtClean="0">
                  <a:solidFill>
                    <a:schemeClr val="tx1">
                      <a:lumMod val="95000"/>
                      <a:lumOff val="5000"/>
                    </a:schemeClr>
                  </a:solidFill>
                  <a:latin typeface="Calibri" pitchFamily="34" charset="0"/>
                </a:rPr>
                <a:t> </a:t>
              </a:r>
              <a:r>
                <a:rPr lang="en-US" sz="2200" b="1" i="1" dirty="0">
                  <a:solidFill>
                    <a:schemeClr val="tx1">
                      <a:lumMod val="95000"/>
                      <a:lumOff val="5000"/>
                    </a:schemeClr>
                  </a:solidFill>
                  <a:latin typeface="Calibri" pitchFamily="34" charset="0"/>
                </a:rPr>
                <a:t>điện của các bạn học sinh trong mỗi </a:t>
              </a:r>
              <a:r>
                <a:rPr lang="en-US" sz="2200" b="1" i="1" dirty="0" err="1">
                  <a:solidFill>
                    <a:schemeClr val="tx1">
                      <a:lumMod val="95000"/>
                      <a:lumOff val="5000"/>
                    </a:schemeClr>
                  </a:solidFill>
                  <a:latin typeface="Calibri" pitchFamily="34" charset="0"/>
                </a:rPr>
                <a:t>ảnh</a:t>
              </a:r>
              <a:r>
                <a:rPr lang="en-US" sz="2200" b="1" i="1" dirty="0">
                  <a:solidFill>
                    <a:schemeClr val="tx1">
                      <a:lumMod val="95000"/>
                      <a:lumOff val="5000"/>
                    </a:schemeClr>
                  </a:solidFill>
                  <a:latin typeface="Calibri" pitchFamily="34" charset="0"/>
                </a:rPr>
                <a:t> </a:t>
              </a:r>
              <a:r>
                <a:rPr lang="en-US" sz="2200" b="1" i="1" dirty="0" smtClean="0">
                  <a:solidFill>
                    <a:schemeClr val="tx1">
                      <a:lumMod val="95000"/>
                      <a:lumOff val="5000"/>
                    </a:schemeClr>
                  </a:solidFill>
                  <a:latin typeface="Calibri" pitchFamily="34" charset="0"/>
                </a:rPr>
                <a:t>ở </a:t>
              </a:r>
              <a:r>
                <a:rPr lang="en-US" sz="2200" b="1" i="1" dirty="0" err="1" smtClean="0">
                  <a:solidFill>
                    <a:schemeClr val="tx1">
                      <a:lumMod val="95000"/>
                      <a:lumOff val="5000"/>
                    </a:schemeClr>
                  </a:solidFill>
                  <a:latin typeface="Calibri" pitchFamily="34" charset="0"/>
                </a:rPr>
                <a:t>các</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trang</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sau</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đây</a:t>
              </a:r>
              <a:r>
                <a:rPr lang="en-US" sz="2200" b="1" i="1" dirty="0" smtClean="0">
                  <a:solidFill>
                    <a:schemeClr val="tx1">
                      <a:lumMod val="95000"/>
                      <a:lumOff val="5000"/>
                    </a:schemeClr>
                  </a:solidFill>
                  <a:latin typeface="Calibri" pitchFamily="34" charset="0"/>
                </a:rPr>
                <a:t>?</a:t>
              </a:r>
              <a:endParaRPr lang="en-US" sz="2200" b="1" i="1" dirty="0">
                <a:solidFill>
                  <a:schemeClr val="tx1">
                    <a:lumMod val="95000"/>
                    <a:lumOff val="5000"/>
                  </a:schemeClr>
                </a:solidFill>
                <a:latin typeface="Calibri" pitchFamily="34" charset="0"/>
              </a:endParaRPr>
            </a:p>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Các hành vi tham gia giao thông không an toàn </a:t>
              </a:r>
              <a:r>
                <a:rPr lang="en-US" sz="2200" b="1" i="1" dirty="0" err="1">
                  <a:solidFill>
                    <a:schemeClr val="tx1">
                      <a:lumMod val="95000"/>
                      <a:lumOff val="5000"/>
                    </a:schemeClr>
                  </a:solidFill>
                  <a:latin typeface="Calibri" pitchFamily="34" charset="0"/>
                </a:rPr>
                <a:t>bằng</a:t>
              </a:r>
              <a:r>
                <a:rPr lang="en-US" sz="2200" b="1" i="1" dirty="0">
                  <a:solidFill>
                    <a:schemeClr val="tx1">
                      <a:lumMod val="95000"/>
                      <a:lumOff val="5000"/>
                    </a:schemeClr>
                  </a:solidFill>
                  <a:latin typeface="Calibri" pitchFamily="34" charset="0"/>
                </a:rPr>
                <a:t> </a:t>
              </a:r>
              <a:r>
                <a:rPr lang="en-US" sz="2200" b="1" i="1" dirty="0" err="1">
                  <a:solidFill>
                    <a:schemeClr val="tx1">
                      <a:lumMod val="95000"/>
                      <a:lumOff val="5000"/>
                    </a:schemeClr>
                  </a:solidFill>
                  <a:latin typeface="Calibri" pitchFamily="34" charset="0"/>
                </a:rPr>
                <a:t>xe</a:t>
              </a:r>
              <a:r>
                <a:rPr lang="en-US" sz="2200" b="1" i="1" dirty="0">
                  <a:solidFill>
                    <a:schemeClr val="tx1">
                      <a:lumMod val="95000"/>
                      <a:lumOff val="5000"/>
                    </a:schemeClr>
                  </a:solidFill>
                  <a:latin typeface="Calibri" pitchFamily="34" charset="0"/>
                </a:rPr>
                <a:t> </a:t>
              </a:r>
              <a:r>
                <a:rPr lang="en-US" sz="2200" b="1" i="1" dirty="0" err="1">
                  <a:solidFill>
                    <a:schemeClr val="tx1">
                      <a:lumMod val="95000"/>
                      <a:lumOff val="5000"/>
                    </a:schemeClr>
                  </a:solidFill>
                  <a:latin typeface="Calibri" pitchFamily="34" charset="0"/>
                </a:rPr>
                <a:t>đạp</a:t>
              </a:r>
              <a:r>
                <a:rPr lang="en-US" sz="2200" b="1" i="1" dirty="0">
                  <a:solidFill>
                    <a:schemeClr val="tx1">
                      <a:lumMod val="95000"/>
                      <a:lumOff val="5000"/>
                    </a:schemeClr>
                  </a:solidFill>
                  <a:latin typeface="Calibri" pitchFamily="34" charset="0"/>
                </a:rPr>
                <a:t>, xe đạp điện gây ra hậu </a:t>
              </a:r>
              <a:r>
                <a:rPr lang="en-US" sz="2200" b="1" i="1" dirty="0" err="1">
                  <a:solidFill>
                    <a:schemeClr val="tx1">
                      <a:lumMod val="95000"/>
                      <a:lumOff val="5000"/>
                    </a:schemeClr>
                  </a:solidFill>
                  <a:latin typeface="Calibri" pitchFamily="34" charset="0"/>
                </a:rPr>
                <a:t>quả</a:t>
              </a:r>
              <a:r>
                <a:rPr lang="en-US" sz="2200" b="1" i="1" dirty="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gì</a:t>
              </a:r>
              <a:r>
                <a:rPr lang="en-US" sz="2200" b="1" i="1" dirty="0" smtClean="0">
                  <a:solidFill>
                    <a:schemeClr val="tx1">
                      <a:lumMod val="95000"/>
                      <a:lumOff val="5000"/>
                    </a:schemeClr>
                  </a:solidFill>
                  <a:latin typeface="Calibri" pitchFamily="34" charset="0"/>
                </a:rPr>
                <a:t>? </a:t>
              </a:r>
              <a:endParaRPr lang="en-US" sz="2200" b="1" i="1" dirty="0">
                <a:solidFill>
                  <a:schemeClr val="tx1">
                    <a:lumMod val="95000"/>
                    <a:lumOff val="5000"/>
                  </a:schemeClr>
                </a:solidFill>
                <a:latin typeface="Calibri" pitchFamily="34" charset="0"/>
              </a:endParaRPr>
            </a:p>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Liên hệ với thực tiễn ở trường, ở lớp </a:t>
              </a:r>
              <a:r>
                <a:rPr lang="en-US" sz="2200" b="1" i="1" dirty="0" err="1">
                  <a:solidFill>
                    <a:schemeClr val="tx1">
                      <a:lumMod val="95000"/>
                      <a:lumOff val="5000"/>
                    </a:schemeClr>
                  </a:solidFill>
                  <a:latin typeface="Calibri" pitchFamily="34" charset="0"/>
                </a:rPr>
                <a:t>em</a:t>
              </a:r>
              <a:r>
                <a:rPr lang="en-US" sz="2200" b="1" i="1" dirty="0">
                  <a:solidFill>
                    <a:schemeClr val="tx1">
                      <a:lumMod val="95000"/>
                      <a:lumOff val="5000"/>
                    </a:schemeClr>
                  </a:solidFill>
                  <a:latin typeface="Calibri" pitchFamily="34" charset="0"/>
                </a:rPr>
                <a:t>.</a:t>
              </a:r>
            </a:p>
          </p:txBody>
        </p:sp>
      </p:grpSp>
      <p:sp>
        <p:nvSpPr>
          <p:cNvPr id="144388" name="Slide Number Placeholder 5"/>
          <p:cNvSpPr>
            <a:spLocks noGrp="1"/>
          </p:cNvSpPr>
          <p:nvPr>
            <p:ph type="sldNum" sz="quarter" idx="12"/>
          </p:nvPr>
        </p:nvSpPr>
        <p:spPr bwMode="auto">
          <a:noFill/>
          <a:ln>
            <a:miter lim="800000"/>
            <a:headEnd/>
            <a:tailEnd/>
          </a:ln>
        </p:spPr>
        <p:txBody>
          <a:bodyPr/>
          <a:lstStyle/>
          <a:p>
            <a:fld id="{0FB28763-15EA-412F-83F9-D277C456EA15}" type="slidenum">
              <a:rPr lang="en-US" altLang="en-US"/>
              <a:pPr/>
              <a:t>66</a:t>
            </a:fld>
            <a:endParaRPr lang="en-US" altLang="en-US"/>
          </a:p>
        </p:txBody>
      </p:sp>
      <p:sp>
        <p:nvSpPr>
          <p:cNvPr id="56325" name="TextBox 6"/>
          <p:cNvSpPr txBox="1">
            <a:spLocks noChangeArrowheads="1"/>
          </p:cNvSpPr>
          <p:nvPr/>
        </p:nvSpPr>
        <p:spPr bwMode="auto">
          <a:xfrm>
            <a:off x="533400" y="762000"/>
            <a:ext cx="7772400" cy="1016000"/>
          </a:xfrm>
          <a:prstGeom prst="rect">
            <a:avLst/>
          </a:prstGeom>
          <a:noFill/>
          <a:ln w="9525">
            <a:noFill/>
            <a:miter lim="800000"/>
            <a:headEnd/>
            <a:tailEnd/>
          </a:ln>
        </p:spPr>
        <p:txBody>
          <a:bodyPr>
            <a:spAutoFit/>
          </a:bodyPr>
          <a:lstStyle/>
          <a:p>
            <a:pPr eaLnBrk="1" hangingPunct="1">
              <a:defRPr/>
            </a:pPr>
            <a:r>
              <a:rPr lang="en-US" sz="2000" b="1" dirty="0">
                <a:solidFill>
                  <a:schemeClr val="accent5">
                    <a:lumMod val="50000"/>
                  </a:schemeClr>
                </a:solidFill>
                <a:latin typeface="Times New Roman" pitchFamily="18" charset="0"/>
              </a:rPr>
              <a:t>1) </a:t>
            </a:r>
            <a:r>
              <a:rPr lang="en-US" sz="2000" b="1" dirty="0" err="1">
                <a:solidFill>
                  <a:schemeClr val="accent5">
                    <a:lumMod val="50000"/>
                  </a:schemeClr>
                </a:solidFill>
                <a:latin typeface="Tahoma" pitchFamily="34" charset="0"/>
                <a:cs typeface="Tahoma" pitchFamily="34" charset="0"/>
              </a:rPr>
              <a:t>Tìm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hiểu</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tình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hình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tham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gia</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giao</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thông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bằng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xe</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đạp</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của</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học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sinh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trung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học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hiện</a:t>
            </a:r>
            <a:r>
              <a:rPr lang="en-US" sz="2000" b="1" dirty="0">
                <a:solidFill>
                  <a:schemeClr val="accent5">
                    <a:lumMod val="50000"/>
                  </a:schemeClr>
                </a:solidFill>
                <a:latin typeface="Tahoma" pitchFamily="34" charset="0"/>
                <a:cs typeface="Tahoma" pitchFamily="34" charset="0"/>
              </a:rPr>
              <a:t> nay:</a:t>
            </a:r>
          </a:p>
          <a:p>
            <a:pPr eaLnBrk="1" hangingPunct="1">
              <a:defRPr/>
            </a:pPr>
            <a:endParaRPr lang="en-US" sz="2000" dirty="0"/>
          </a:p>
        </p:txBody>
      </p:sp>
      <p:sp>
        <p:nvSpPr>
          <p:cNvPr id="144390" name="Rectangle 7"/>
          <p:cNvSpPr>
            <a:spLocks noChangeArrowheads="1"/>
          </p:cNvSpPr>
          <p:nvPr/>
        </p:nvSpPr>
        <p:spPr bwMode="auto">
          <a:xfrm>
            <a:off x="685800" y="-44450"/>
            <a:ext cx="7467600" cy="577850"/>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100" b="1">
                <a:solidFill>
                  <a:srgbClr val="000000"/>
                </a:solidFill>
                <a:latin typeface="Tahoma" pitchFamily="34" charset="0"/>
                <a:cs typeface="Tahoma" pitchFamily="34" charset="0"/>
              </a:rPr>
              <a:t>1.Tình hình tham gia GT bằng xe đạp, xe đạp điện: </a:t>
            </a:r>
          </a:p>
        </p:txBody>
      </p:sp>
      <p:sp>
        <p:nvSpPr>
          <p:cNvPr id="9" name="Rectangle 8"/>
          <p:cNvSpPr/>
          <p:nvPr/>
        </p:nvSpPr>
        <p:spPr>
          <a:xfrm>
            <a:off x="7391400" y="1828800"/>
            <a:ext cx="304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2"/>
          </p:nvPr>
        </p:nvSpPr>
        <p:spPr bwMode="auto">
          <a:xfrm>
            <a:off x="6553200" y="6569075"/>
            <a:ext cx="2133600" cy="365125"/>
          </a:xfrm>
          <a:noFill/>
          <a:ln>
            <a:miter lim="800000"/>
            <a:headEnd/>
            <a:tailEnd/>
          </a:ln>
        </p:spPr>
        <p:txBody>
          <a:bodyPr/>
          <a:lstStyle/>
          <a:p>
            <a:fld id="{43DC02BA-82D1-4F16-85B7-468C8FD18E22}" type="slidenum">
              <a:rPr lang="en-US" altLang="en-US"/>
              <a:pPr/>
              <a:t>67</a:t>
            </a:fld>
            <a:endParaRPr lang="en-US" altLang="en-US"/>
          </a:p>
        </p:txBody>
      </p:sp>
      <p:pic>
        <p:nvPicPr>
          <p:cNvPr id="90115" name="Picture 2" descr="Đám học sinh “nhất quỷ nhì ma” thì phóng cả xe đạp ngược chiều cho nhanh.">
            <a:hlinkClick r:id="rId2"/>
          </p:cNvPr>
          <p:cNvPicPr>
            <a:picLocks noChangeAspect="1" noChangeArrowheads="1"/>
          </p:cNvPicPr>
          <p:nvPr/>
        </p:nvPicPr>
        <p:blipFill>
          <a:blip r:embed="rId3" cstate="print"/>
          <a:srcRect/>
          <a:stretch>
            <a:fillRect/>
          </a:stretch>
        </p:blipFill>
        <p:spPr bwMode="auto">
          <a:xfrm>
            <a:off x="4876800" y="1447800"/>
            <a:ext cx="3810000" cy="2209800"/>
          </a:xfrm>
          <a:prstGeom prst="rect">
            <a:avLst/>
          </a:prstGeom>
          <a:noFill/>
          <a:ln w="9525">
            <a:noFill/>
            <a:miter lim="800000"/>
            <a:headEnd/>
            <a:tailEnd/>
          </a:ln>
        </p:spPr>
      </p:pic>
      <p:pic>
        <p:nvPicPr>
          <p:cNvPr id="57353" name="Picture 9"/>
          <p:cNvPicPr>
            <a:picLocks noChangeAspect="1" noChangeArrowheads="1"/>
          </p:cNvPicPr>
          <p:nvPr/>
        </p:nvPicPr>
        <p:blipFill>
          <a:blip r:embed="rId4" cstate="print"/>
          <a:srcRect b="12057"/>
          <a:stretch>
            <a:fillRect/>
          </a:stretch>
        </p:blipFill>
        <p:spPr bwMode="auto">
          <a:xfrm>
            <a:off x="696913" y="1439863"/>
            <a:ext cx="3798887" cy="22177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17" name="TextBox 7"/>
          <p:cNvSpPr txBox="1">
            <a:spLocks noChangeArrowheads="1"/>
          </p:cNvSpPr>
          <p:nvPr/>
        </p:nvSpPr>
        <p:spPr bwMode="auto">
          <a:xfrm>
            <a:off x="1072356" y="3594894"/>
            <a:ext cx="3048000" cy="369887"/>
          </a:xfrm>
          <a:prstGeom prst="rect">
            <a:avLst/>
          </a:prstGeom>
          <a:noFill/>
          <a:ln w="9525">
            <a:noFill/>
            <a:miter lim="800000"/>
            <a:headEnd/>
            <a:tailEnd/>
          </a:ln>
        </p:spPr>
        <p:txBody>
          <a:bodyPr>
            <a:spAutoFit/>
          </a:bodyPr>
          <a:lstStyle/>
          <a:p>
            <a:pPr algn="ctr" eaLnBrk="1" hangingPunct="1"/>
            <a:r>
              <a:rPr lang="en-US" altLang="en-US" u="sng" dirty="0"/>
              <a:t>vnexpress.net</a:t>
            </a:r>
          </a:p>
        </p:txBody>
      </p:sp>
      <p:sp>
        <p:nvSpPr>
          <p:cNvPr id="90119" name="TextBox 7"/>
          <p:cNvSpPr txBox="1">
            <a:spLocks noChangeArrowheads="1"/>
          </p:cNvSpPr>
          <p:nvPr/>
        </p:nvSpPr>
        <p:spPr bwMode="auto">
          <a:xfrm>
            <a:off x="1051253" y="6413680"/>
            <a:ext cx="3048000" cy="369887"/>
          </a:xfrm>
          <a:prstGeom prst="rect">
            <a:avLst/>
          </a:prstGeom>
          <a:noFill/>
          <a:ln w="9525">
            <a:noFill/>
            <a:miter lim="800000"/>
            <a:headEnd/>
            <a:tailEnd/>
          </a:ln>
        </p:spPr>
        <p:txBody>
          <a:bodyPr>
            <a:spAutoFit/>
          </a:bodyPr>
          <a:lstStyle/>
          <a:p>
            <a:pPr algn="ctr" eaLnBrk="1" hangingPunct="1"/>
            <a:r>
              <a:rPr lang="en-US" altLang="en-US" u="sng" dirty="0"/>
              <a:t>antoangiaothong.gov.vn</a:t>
            </a:r>
          </a:p>
        </p:txBody>
      </p:sp>
      <p:pic>
        <p:nvPicPr>
          <p:cNvPr id="57355" name="Picture 11"/>
          <p:cNvPicPr>
            <a:picLocks noChangeAspect="1" noChangeArrowheads="1"/>
          </p:cNvPicPr>
          <p:nvPr/>
        </p:nvPicPr>
        <p:blipFill>
          <a:blip r:embed="rId5" cstate="print"/>
          <a:srcRect/>
          <a:stretch>
            <a:fillRect/>
          </a:stretch>
        </p:blipFill>
        <p:spPr bwMode="auto">
          <a:xfrm>
            <a:off x="4876800" y="4022725"/>
            <a:ext cx="3810000" cy="24542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21" name="TextBox 7"/>
          <p:cNvSpPr txBox="1">
            <a:spLocks noChangeArrowheads="1"/>
          </p:cNvSpPr>
          <p:nvPr/>
        </p:nvSpPr>
        <p:spPr bwMode="auto">
          <a:xfrm>
            <a:off x="5080000" y="6400800"/>
            <a:ext cx="3048000" cy="369888"/>
          </a:xfrm>
          <a:prstGeom prst="rect">
            <a:avLst/>
          </a:prstGeom>
          <a:noFill/>
          <a:ln w="9525">
            <a:noFill/>
            <a:miter lim="800000"/>
            <a:headEnd/>
            <a:tailEnd/>
          </a:ln>
        </p:spPr>
        <p:txBody>
          <a:bodyPr>
            <a:spAutoFit/>
          </a:bodyPr>
          <a:lstStyle/>
          <a:p>
            <a:pPr algn="ctr" eaLnBrk="1" hangingPunct="1"/>
            <a:r>
              <a:rPr lang="en-US" altLang="en-US" u="sng"/>
              <a:t>baomoi.com</a:t>
            </a:r>
          </a:p>
        </p:txBody>
      </p:sp>
      <p:sp>
        <p:nvSpPr>
          <p:cNvPr id="13" name="Rectangle 12"/>
          <p:cNvSpPr/>
          <p:nvPr/>
        </p:nvSpPr>
        <p:spPr>
          <a:xfrm>
            <a:off x="381000" y="609600"/>
            <a:ext cx="80010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Hãy</a:t>
            </a:r>
            <a:r>
              <a:rPr lang="en-US" sz="2000" b="1" dirty="0">
                <a:solidFill>
                  <a:schemeClr val="accent5">
                    <a:lumMod val="50000"/>
                  </a:schemeClr>
                </a:solidFill>
              </a:rPr>
              <a:t> </a:t>
            </a:r>
            <a:r>
              <a:rPr lang="en-US" sz="2000" b="1" dirty="0" err="1">
                <a:solidFill>
                  <a:schemeClr val="accent5">
                    <a:lumMod val="50000"/>
                  </a:schemeClr>
                </a:solidFill>
              </a:rPr>
              <a:t>nhận</a:t>
            </a:r>
            <a:r>
              <a:rPr lang="en-US" sz="2000" b="1" dirty="0">
                <a:solidFill>
                  <a:schemeClr val="accent5">
                    <a:lumMod val="50000"/>
                  </a:schemeClr>
                </a:solidFill>
              </a:rPr>
              <a:t> </a:t>
            </a:r>
            <a:r>
              <a:rPr lang="en-US" sz="2000" b="1" dirty="0" err="1">
                <a:solidFill>
                  <a:schemeClr val="accent5">
                    <a:lumMod val="50000"/>
                  </a:schemeClr>
                </a:solidFill>
              </a:rPr>
              <a:t>xét</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của</a:t>
            </a: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bạn</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mỗi</a:t>
            </a:r>
            <a:r>
              <a:rPr lang="en-US" sz="2000" b="1" dirty="0">
                <a:solidFill>
                  <a:schemeClr val="accent5">
                    <a:lumMod val="50000"/>
                  </a:schemeClr>
                </a:solidFill>
              </a:rPr>
              <a:t> </a:t>
            </a:r>
            <a:r>
              <a:rPr lang="en-US" sz="2000" b="1" dirty="0" err="1">
                <a:solidFill>
                  <a:schemeClr val="accent5">
                    <a:lumMod val="50000"/>
                  </a:schemeClr>
                </a:solidFill>
              </a:rPr>
              <a:t>ảnh</a:t>
            </a:r>
            <a:r>
              <a:rPr lang="en-US" sz="2000" b="1" dirty="0">
                <a:solidFill>
                  <a:schemeClr val="accent5">
                    <a:lumMod val="50000"/>
                  </a:schemeClr>
                </a:solidFill>
              </a:rPr>
              <a:t> </a:t>
            </a:r>
            <a:r>
              <a:rPr lang="en-US" sz="2000" b="1" dirty="0" err="1">
                <a:solidFill>
                  <a:schemeClr val="accent5">
                    <a:lumMod val="50000"/>
                  </a:schemeClr>
                </a:solidFill>
              </a:rPr>
              <a:t>dưới</a:t>
            </a:r>
            <a:r>
              <a:rPr lang="en-US" sz="2000" b="1" dirty="0">
                <a:solidFill>
                  <a:schemeClr val="accent5">
                    <a:lumMod val="50000"/>
                  </a:schemeClr>
                </a:solidFill>
              </a:rPr>
              <a:t> </a:t>
            </a:r>
            <a:r>
              <a:rPr lang="en-US" sz="2000" b="1" dirty="0" err="1">
                <a:solidFill>
                  <a:schemeClr val="accent5">
                    <a:lumMod val="50000"/>
                  </a:schemeClr>
                </a:solidFill>
              </a:rPr>
              <a:t>đây</a:t>
            </a:r>
            <a:r>
              <a:rPr lang="en-US" sz="2000" b="1" dirty="0">
                <a:solidFill>
                  <a:schemeClr val="accent5">
                    <a:lumMod val="50000"/>
                  </a:schemeClr>
                </a:solidFill>
              </a:rPr>
              <a:t>:</a:t>
            </a:r>
          </a:p>
        </p:txBody>
      </p:sp>
      <p:sp>
        <p:nvSpPr>
          <p:cNvPr id="90123" name="TextBox 7"/>
          <p:cNvSpPr txBox="1">
            <a:spLocks noChangeArrowheads="1"/>
          </p:cNvSpPr>
          <p:nvPr/>
        </p:nvSpPr>
        <p:spPr bwMode="auto">
          <a:xfrm>
            <a:off x="5181600" y="3581400"/>
            <a:ext cx="3048000" cy="369888"/>
          </a:xfrm>
          <a:prstGeom prst="rect">
            <a:avLst/>
          </a:prstGeom>
          <a:noFill/>
          <a:ln w="9525">
            <a:noFill/>
            <a:miter lim="800000"/>
            <a:headEnd/>
            <a:tailEnd/>
          </a:ln>
        </p:spPr>
        <p:txBody>
          <a:bodyPr>
            <a:spAutoFit/>
          </a:bodyPr>
          <a:lstStyle/>
          <a:p>
            <a:pPr algn="ctr" eaLnBrk="1" hangingPunct="1"/>
            <a:r>
              <a:rPr lang="en-US" altLang="en-US" u="sng"/>
              <a:t>baomoi.com</a:t>
            </a:r>
          </a:p>
        </p:txBody>
      </p:sp>
      <p:sp>
        <p:nvSpPr>
          <p:cNvPr id="146444" name="Rectangle 7"/>
          <p:cNvSpPr>
            <a:spLocks noChangeArrowheads="1"/>
          </p:cNvSpPr>
          <p:nvPr/>
        </p:nvSpPr>
        <p:spPr bwMode="auto">
          <a:xfrm>
            <a:off x="685800" y="-44450"/>
            <a:ext cx="80772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1203" y="4019550"/>
            <a:ext cx="3848100"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353"/>
                                        </p:tgtEl>
                                        <p:attrNameLst>
                                          <p:attrName>style.visibility</p:attrName>
                                        </p:attrNameLst>
                                      </p:cBhvr>
                                      <p:to>
                                        <p:strVal val="visible"/>
                                      </p:to>
                                    </p:set>
                                    <p:animEffect transition="in" filter="wipe(down)">
                                      <p:cBhvr>
                                        <p:cTn id="12" dur="500"/>
                                        <p:tgtEl>
                                          <p:spTgt spid="5735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0117"/>
                                        </p:tgtEl>
                                        <p:attrNameLst>
                                          <p:attrName>style.visibility</p:attrName>
                                        </p:attrNameLst>
                                      </p:cBhvr>
                                      <p:to>
                                        <p:strVal val="visible"/>
                                      </p:to>
                                    </p:set>
                                    <p:animEffect transition="in" filter="wipe(down)">
                                      <p:cBhvr>
                                        <p:cTn id="15" dur="500"/>
                                        <p:tgtEl>
                                          <p:spTgt spid="90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0115"/>
                                        </p:tgtEl>
                                        <p:attrNameLst>
                                          <p:attrName>style.visibility</p:attrName>
                                        </p:attrNameLst>
                                      </p:cBhvr>
                                      <p:to>
                                        <p:strVal val="visible"/>
                                      </p:to>
                                    </p:set>
                                    <p:animEffect transition="in" filter="wipe(down)">
                                      <p:cBhvr>
                                        <p:cTn id="20" dur="500"/>
                                        <p:tgtEl>
                                          <p:spTgt spid="901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0123"/>
                                        </p:tgtEl>
                                        <p:attrNameLst>
                                          <p:attrName>style.visibility</p:attrName>
                                        </p:attrNameLst>
                                      </p:cBhvr>
                                      <p:to>
                                        <p:strVal val="visible"/>
                                      </p:to>
                                    </p:set>
                                    <p:animEffect transition="in" filter="wipe(down)">
                                      <p:cBhvr>
                                        <p:cTn id="23" dur="500"/>
                                        <p:tgtEl>
                                          <p:spTgt spid="901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0119"/>
                                        </p:tgtEl>
                                        <p:attrNameLst>
                                          <p:attrName>style.visibility</p:attrName>
                                        </p:attrNameLst>
                                      </p:cBhvr>
                                      <p:to>
                                        <p:strVal val="visible"/>
                                      </p:to>
                                    </p:set>
                                    <p:animEffect transition="in" filter="wipe(down)">
                                      <p:cBhvr>
                                        <p:cTn id="31" dur="500"/>
                                        <p:tgtEl>
                                          <p:spTgt spid="901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7355"/>
                                        </p:tgtEl>
                                        <p:attrNameLst>
                                          <p:attrName>style.visibility</p:attrName>
                                        </p:attrNameLst>
                                      </p:cBhvr>
                                      <p:to>
                                        <p:strVal val="visible"/>
                                      </p:to>
                                    </p:set>
                                    <p:animEffect transition="in" filter="wipe(down)">
                                      <p:cBhvr>
                                        <p:cTn id="36" dur="500"/>
                                        <p:tgtEl>
                                          <p:spTgt spid="5735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0121"/>
                                        </p:tgtEl>
                                        <p:attrNameLst>
                                          <p:attrName>style.visibility</p:attrName>
                                        </p:attrNameLst>
                                      </p:cBhvr>
                                      <p:to>
                                        <p:strVal val="visible"/>
                                      </p:to>
                                    </p:set>
                                    <p:animEffect transition="in" filter="wipe(down)">
                                      <p:cBhvr>
                                        <p:cTn id="39" dur="5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p:bldP spid="90121" grpId="0"/>
      <p:bldP spid="13" grpId="0"/>
      <p:bldP spid="901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21"/>
          <p:cNvSpPr>
            <a:spLocks noGrp="1"/>
          </p:cNvSpPr>
          <p:nvPr>
            <p:ph type="sldNum" sz="quarter" idx="12"/>
          </p:nvPr>
        </p:nvSpPr>
        <p:spPr bwMode="auto">
          <a:xfrm>
            <a:off x="6553200" y="6645275"/>
            <a:ext cx="2133600" cy="365125"/>
          </a:xfrm>
          <a:noFill/>
          <a:ln>
            <a:miter lim="800000"/>
            <a:headEnd/>
            <a:tailEnd/>
          </a:ln>
        </p:spPr>
        <p:txBody>
          <a:bodyPr/>
          <a:lstStyle/>
          <a:p>
            <a:fld id="{D5364212-8781-4B15-BFD1-597938ABB5ED}" type="slidenum">
              <a:rPr lang="en-US" altLang="en-US"/>
              <a:pPr/>
              <a:t>68</a:t>
            </a:fld>
            <a:endParaRPr lang="en-US" altLang="en-US"/>
          </a:p>
        </p:txBody>
      </p:sp>
      <p:pic>
        <p:nvPicPr>
          <p:cNvPr id="58375" name="Picture 7"/>
          <p:cNvPicPr>
            <a:picLocks noChangeAspect="1" noChangeArrowheads="1"/>
          </p:cNvPicPr>
          <p:nvPr/>
        </p:nvPicPr>
        <p:blipFill>
          <a:blip r:embed="rId3" cstate="print"/>
          <a:srcRect/>
          <a:stretch>
            <a:fillRect/>
          </a:stretch>
        </p:blipFill>
        <p:spPr bwMode="auto">
          <a:xfrm>
            <a:off x="4965700" y="4243388"/>
            <a:ext cx="3568700" cy="2286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0" name="TextBox 7"/>
          <p:cNvSpPr txBox="1">
            <a:spLocks noChangeArrowheads="1"/>
          </p:cNvSpPr>
          <p:nvPr/>
        </p:nvSpPr>
        <p:spPr bwMode="auto">
          <a:xfrm>
            <a:off x="5168900" y="6448425"/>
            <a:ext cx="3048000" cy="369888"/>
          </a:xfrm>
          <a:prstGeom prst="rect">
            <a:avLst/>
          </a:prstGeom>
          <a:noFill/>
          <a:ln w="9525">
            <a:noFill/>
            <a:miter lim="800000"/>
            <a:headEnd/>
            <a:tailEnd/>
          </a:ln>
        </p:spPr>
        <p:txBody>
          <a:bodyPr>
            <a:spAutoFit/>
          </a:bodyPr>
          <a:lstStyle/>
          <a:p>
            <a:pPr algn="ctr" eaLnBrk="1" hangingPunct="1"/>
            <a:r>
              <a:rPr lang="en-US" altLang="en-US" u="sng"/>
              <a:t>doisongphapluat.com</a:t>
            </a:r>
          </a:p>
        </p:txBody>
      </p:sp>
      <p:sp>
        <p:nvSpPr>
          <p:cNvPr id="91142" name="TextBox 9"/>
          <p:cNvSpPr txBox="1">
            <a:spLocks noChangeArrowheads="1"/>
          </p:cNvSpPr>
          <p:nvPr/>
        </p:nvSpPr>
        <p:spPr bwMode="auto">
          <a:xfrm>
            <a:off x="927100" y="3821113"/>
            <a:ext cx="3048000" cy="369887"/>
          </a:xfrm>
          <a:prstGeom prst="rect">
            <a:avLst/>
          </a:prstGeom>
          <a:noFill/>
          <a:ln w="9525">
            <a:noFill/>
            <a:miter lim="800000"/>
            <a:headEnd/>
            <a:tailEnd/>
          </a:ln>
        </p:spPr>
        <p:txBody>
          <a:bodyPr>
            <a:spAutoFit/>
          </a:bodyPr>
          <a:lstStyle/>
          <a:p>
            <a:pPr algn="ctr" eaLnBrk="1" hangingPunct="1"/>
            <a:r>
              <a:rPr lang="en-US" altLang="en-US" u="sng"/>
              <a:t>baodongnai.com.vn</a:t>
            </a:r>
          </a:p>
        </p:txBody>
      </p:sp>
      <p:pic>
        <p:nvPicPr>
          <p:cNvPr id="3" name="Picture 8"/>
          <p:cNvPicPr>
            <a:picLocks noChangeAspect="1" noChangeArrowheads="1"/>
          </p:cNvPicPr>
          <p:nvPr/>
        </p:nvPicPr>
        <p:blipFill>
          <a:blip r:embed="rId4" cstate="print"/>
          <a:srcRect r="13185"/>
          <a:stretch>
            <a:fillRect/>
          </a:stretch>
        </p:blipFill>
        <p:spPr bwMode="auto">
          <a:xfrm>
            <a:off x="673100" y="4264025"/>
            <a:ext cx="3822700" cy="22891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4" name="TextBox 9"/>
          <p:cNvSpPr txBox="1">
            <a:spLocks noChangeArrowheads="1"/>
          </p:cNvSpPr>
          <p:nvPr/>
        </p:nvSpPr>
        <p:spPr bwMode="auto">
          <a:xfrm>
            <a:off x="889000" y="6488113"/>
            <a:ext cx="3048000" cy="369887"/>
          </a:xfrm>
          <a:prstGeom prst="rect">
            <a:avLst/>
          </a:prstGeom>
          <a:noFill/>
          <a:ln w="9525">
            <a:noFill/>
            <a:miter lim="800000"/>
            <a:headEnd/>
            <a:tailEnd/>
          </a:ln>
        </p:spPr>
        <p:txBody>
          <a:bodyPr>
            <a:spAutoFit/>
          </a:bodyPr>
          <a:lstStyle/>
          <a:p>
            <a:pPr algn="ctr" eaLnBrk="1" hangingPunct="1"/>
            <a:r>
              <a:rPr lang="en-US" altLang="en-US" u="sng"/>
              <a:t>datviet.com</a:t>
            </a:r>
          </a:p>
        </p:txBody>
      </p:sp>
      <p:pic>
        <p:nvPicPr>
          <p:cNvPr id="58377" name="Picture 9"/>
          <p:cNvPicPr>
            <a:picLocks noChangeAspect="1" noChangeArrowheads="1"/>
          </p:cNvPicPr>
          <p:nvPr/>
        </p:nvPicPr>
        <p:blipFill>
          <a:blip r:embed="rId5" cstate="print"/>
          <a:srcRect/>
          <a:stretch>
            <a:fillRect/>
          </a:stretch>
        </p:blipFill>
        <p:spPr bwMode="auto">
          <a:xfrm>
            <a:off x="4914900" y="1447800"/>
            <a:ext cx="3619500" cy="24241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6" name="TextBox 9"/>
          <p:cNvSpPr txBox="1">
            <a:spLocks noChangeArrowheads="1"/>
          </p:cNvSpPr>
          <p:nvPr/>
        </p:nvSpPr>
        <p:spPr bwMode="auto">
          <a:xfrm>
            <a:off x="5105400" y="3810000"/>
            <a:ext cx="3048000" cy="369888"/>
          </a:xfrm>
          <a:prstGeom prst="rect">
            <a:avLst/>
          </a:prstGeom>
          <a:noFill/>
          <a:ln w="9525">
            <a:noFill/>
            <a:miter lim="800000"/>
            <a:headEnd/>
            <a:tailEnd/>
          </a:ln>
        </p:spPr>
        <p:txBody>
          <a:bodyPr>
            <a:spAutoFit/>
          </a:bodyPr>
          <a:lstStyle/>
          <a:p>
            <a:pPr algn="ctr" eaLnBrk="1" hangingPunct="1"/>
            <a:r>
              <a:rPr lang="en-US" altLang="en-US" u="sng"/>
              <a:t>soha.vn</a:t>
            </a:r>
          </a:p>
        </p:txBody>
      </p:sp>
      <p:sp>
        <p:nvSpPr>
          <p:cNvPr id="13" name="Rectangle 12"/>
          <p:cNvSpPr/>
          <p:nvPr/>
        </p:nvSpPr>
        <p:spPr>
          <a:xfrm>
            <a:off x="381000" y="609600"/>
            <a:ext cx="80010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Hãy</a:t>
            </a:r>
            <a:r>
              <a:rPr lang="en-US" sz="2000" b="1" dirty="0">
                <a:solidFill>
                  <a:schemeClr val="accent5">
                    <a:lumMod val="50000"/>
                  </a:schemeClr>
                </a:solidFill>
              </a:rPr>
              <a:t> </a:t>
            </a:r>
            <a:r>
              <a:rPr lang="en-US" sz="2000" b="1" dirty="0" err="1">
                <a:solidFill>
                  <a:schemeClr val="accent5">
                    <a:lumMod val="50000"/>
                  </a:schemeClr>
                </a:solidFill>
              </a:rPr>
              <a:t>nhận</a:t>
            </a:r>
            <a:r>
              <a:rPr lang="en-US" sz="2000" b="1" dirty="0">
                <a:solidFill>
                  <a:schemeClr val="accent5">
                    <a:lumMod val="50000"/>
                  </a:schemeClr>
                </a:solidFill>
              </a:rPr>
              <a:t> </a:t>
            </a:r>
            <a:r>
              <a:rPr lang="en-US" sz="2000" b="1" dirty="0" err="1">
                <a:solidFill>
                  <a:schemeClr val="accent5">
                    <a:lumMod val="50000"/>
                  </a:schemeClr>
                </a:solidFill>
              </a:rPr>
              <a:t>xét</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smtClean="0">
                <a:solidFill>
                  <a:schemeClr val="accent5">
                    <a:lumMod val="50000"/>
                  </a:schemeClr>
                </a:solidFill>
              </a:rPr>
              <a:t>giao</a:t>
            </a:r>
            <a:r>
              <a:rPr lang="en-US" sz="2000" b="1" dirty="0" smtClean="0">
                <a:solidFill>
                  <a:schemeClr val="accent5">
                    <a:lumMod val="50000"/>
                  </a:schemeClr>
                </a:solidFill>
              </a:rPr>
              <a:t> </a:t>
            </a:r>
            <a:r>
              <a:rPr lang="en-US" sz="2000" b="1" dirty="0" err="1" smtClean="0">
                <a:solidFill>
                  <a:schemeClr val="accent5">
                    <a:lumMod val="50000"/>
                  </a:schemeClr>
                </a:solidFill>
              </a:rPr>
              <a:t>thông</a:t>
            </a:r>
            <a:r>
              <a:rPr lang="en-US" sz="2000" b="1" dirty="0" smtClean="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của</a:t>
            </a: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bạn</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mỗi</a:t>
            </a:r>
            <a:r>
              <a:rPr lang="en-US" sz="2000" b="1" dirty="0">
                <a:solidFill>
                  <a:schemeClr val="accent5">
                    <a:lumMod val="50000"/>
                  </a:schemeClr>
                </a:solidFill>
              </a:rPr>
              <a:t> </a:t>
            </a:r>
            <a:r>
              <a:rPr lang="en-US" sz="2000" b="1" dirty="0" err="1">
                <a:solidFill>
                  <a:schemeClr val="accent5">
                    <a:lumMod val="50000"/>
                  </a:schemeClr>
                </a:solidFill>
              </a:rPr>
              <a:t>ảnh</a:t>
            </a:r>
            <a:r>
              <a:rPr lang="en-US" sz="2000" b="1" dirty="0">
                <a:solidFill>
                  <a:schemeClr val="accent5">
                    <a:lumMod val="50000"/>
                  </a:schemeClr>
                </a:solidFill>
              </a:rPr>
              <a:t> </a:t>
            </a:r>
            <a:r>
              <a:rPr lang="en-US" sz="2000" b="1" dirty="0" err="1">
                <a:solidFill>
                  <a:schemeClr val="accent5">
                    <a:lumMod val="50000"/>
                  </a:schemeClr>
                </a:solidFill>
              </a:rPr>
              <a:t>dưới</a:t>
            </a:r>
            <a:r>
              <a:rPr lang="en-US" sz="2000" b="1" dirty="0">
                <a:solidFill>
                  <a:schemeClr val="accent5">
                    <a:lumMod val="50000"/>
                  </a:schemeClr>
                </a:solidFill>
              </a:rPr>
              <a:t> </a:t>
            </a:r>
            <a:r>
              <a:rPr lang="en-US" sz="2000" b="1" dirty="0" err="1">
                <a:solidFill>
                  <a:schemeClr val="accent5">
                    <a:lumMod val="50000"/>
                  </a:schemeClr>
                </a:solidFill>
              </a:rPr>
              <a:t>đây</a:t>
            </a:r>
            <a:r>
              <a:rPr lang="en-US" sz="2000" b="1" dirty="0">
                <a:solidFill>
                  <a:schemeClr val="accent5">
                    <a:lumMod val="50000"/>
                  </a:schemeClr>
                </a:solidFill>
              </a:rPr>
              <a:t>: </a:t>
            </a:r>
          </a:p>
        </p:txBody>
      </p:sp>
      <p:sp>
        <p:nvSpPr>
          <p:cNvPr id="147468"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7700" y="1447800"/>
            <a:ext cx="3848100"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wipe(down)">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8377"/>
                                        </p:tgtEl>
                                        <p:attrNameLst>
                                          <p:attrName>style.visibility</p:attrName>
                                        </p:attrNameLst>
                                      </p:cBhvr>
                                      <p:to>
                                        <p:strVal val="visible"/>
                                      </p:to>
                                    </p:set>
                                    <p:animEffect transition="in" filter="wipe(down)">
                                      <p:cBhvr>
                                        <p:cTn id="12" dur="500"/>
                                        <p:tgtEl>
                                          <p:spTgt spid="5837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1146"/>
                                        </p:tgtEl>
                                        <p:attrNameLst>
                                          <p:attrName>style.visibility</p:attrName>
                                        </p:attrNameLst>
                                      </p:cBhvr>
                                      <p:to>
                                        <p:strVal val="visible"/>
                                      </p:to>
                                    </p:set>
                                    <p:animEffect transition="in" filter="wipe(down)">
                                      <p:cBhvr>
                                        <p:cTn id="15" dur="500"/>
                                        <p:tgtEl>
                                          <p:spTgt spid="911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1144"/>
                                        </p:tgtEl>
                                        <p:attrNameLst>
                                          <p:attrName>style.visibility</p:attrName>
                                        </p:attrNameLst>
                                      </p:cBhvr>
                                      <p:to>
                                        <p:strVal val="visible"/>
                                      </p:to>
                                    </p:set>
                                    <p:animEffect transition="in" filter="wipe(down)">
                                      <p:cBhvr>
                                        <p:cTn id="23" dur="500"/>
                                        <p:tgtEl>
                                          <p:spTgt spid="911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58375"/>
                                        </p:tgtEl>
                                        <p:attrNameLst>
                                          <p:attrName>style.visibility</p:attrName>
                                        </p:attrNameLst>
                                      </p:cBhvr>
                                      <p:to>
                                        <p:strVal val="visible"/>
                                      </p:to>
                                    </p:set>
                                    <p:animEffect transition="in" filter="wipe(down)">
                                      <p:cBhvr>
                                        <p:cTn id="28" dur="500"/>
                                        <p:tgtEl>
                                          <p:spTgt spid="5837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1140"/>
                                        </p:tgtEl>
                                        <p:attrNameLst>
                                          <p:attrName>style.visibility</p:attrName>
                                        </p:attrNameLst>
                                      </p:cBhvr>
                                      <p:to>
                                        <p:strVal val="visible"/>
                                      </p:to>
                                    </p:set>
                                    <p:animEffect transition="in" filter="wipe(down)">
                                      <p:cBhvr>
                                        <p:cTn id="31"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2" grpId="0"/>
      <p:bldP spid="91144" grpId="0"/>
      <p:bldP spid="9114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4"/>
          <p:cNvSpPr>
            <a:spLocks noChangeArrowheads="1"/>
          </p:cNvSpPr>
          <p:nvPr/>
        </p:nvSpPr>
        <p:spPr bwMode="auto">
          <a:xfrm>
            <a:off x="609600" y="6019800"/>
            <a:ext cx="8229600" cy="7620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dirty="0">
              <a:solidFill>
                <a:schemeClr val="tx1"/>
              </a:solidFill>
              <a:latin typeface="Tahoma" pitchFamily="34" charset="0"/>
              <a:cs typeface="Tahoma" pitchFamily="34" charset="0"/>
            </a:endParaRPr>
          </a:p>
        </p:txBody>
      </p:sp>
      <p:sp>
        <p:nvSpPr>
          <p:cNvPr id="29698" name="TextBox 2"/>
          <p:cNvSpPr txBox="1">
            <a:spLocks noChangeArrowheads="1"/>
          </p:cNvSpPr>
          <p:nvPr/>
        </p:nvSpPr>
        <p:spPr bwMode="auto">
          <a:xfrm>
            <a:off x="533400" y="5997575"/>
            <a:ext cx="8305800" cy="708025"/>
          </a:xfrm>
          <a:prstGeom prst="rect">
            <a:avLst/>
          </a:prstGeom>
          <a:noFill/>
          <a:ln w="9525">
            <a:noFill/>
            <a:miter lim="800000"/>
            <a:headEnd/>
            <a:tailEnd/>
          </a:ln>
        </p:spPr>
        <p:txBody>
          <a:bodyPr>
            <a:spAutoFit/>
          </a:bodyPr>
          <a:lstStyle/>
          <a:p>
            <a:pPr algn="ctr" eaLnBrk="1" hangingPunct="1"/>
            <a:r>
              <a:rPr lang="en-US" altLang="en-US" sz="2000" b="1" i="1">
                <a:latin typeface="Tahoma" pitchFamily="34" charset="0"/>
                <a:cs typeface="Tahoma" pitchFamily="34" charset="0"/>
              </a:rPr>
              <a:t>Đi xe dàn hàng ngang trên đường sẽ gây cản trở giao thông </a:t>
            </a:r>
          </a:p>
          <a:p>
            <a:pPr algn="ctr" eaLnBrk="1" hangingPunct="1"/>
            <a:r>
              <a:rPr lang="en-US" altLang="en-US" sz="2000" b="1" i="1">
                <a:latin typeface="Tahoma" pitchFamily="34" charset="0"/>
                <a:cs typeface="Tahoma" pitchFamily="34" charset="0"/>
              </a:rPr>
              <a:t>và gây ra nguy hiểm cho chính mình và người khác</a:t>
            </a:r>
          </a:p>
        </p:txBody>
      </p:sp>
      <p:sp>
        <p:nvSpPr>
          <p:cNvPr id="92164" name="TextBox 6"/>
          <p:cNvSpPr txBox="1">
            <a:spLocks noChangeArrowheads="1"/>
          </p:cNvSpPr>
          <p:nvPr/>
        </p:nvSpPr>
        <p:spPr bwMode="auto">
          <a:xfrm>
            <a:off x="7391400" y="13716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49509" name="Slide Number Placeholder 7"/>
          <p:cNvSpPr>
            <a:spLocks noGrp="1"/>
          </p:cNvSpPr>
          <p:nvPr>
            <p:ph type="sldNum" sz="quarter" idx="12"/>
          </p:nvPr>
        </p:nvSpPr>
        <p:spPr bwMode="auto">
          <a:xfrm>
            <a:off x="6553200" y="6492875"/>
            <a:ext cx="2133600" cy="365125"/>
          </a:xfrm>
          <a:noFill/>
          <a:ln>
            <a:miter lim="800000"/>
            <a:headEnd/>
            <a:tailEnd/>
          </a:ln>
        </p:spPr>
        <p:txBody>
          <a:bodyPr/>
          <a:lstStyle/>
          <a:p>
            <a:fld id="{622713A8-8FB5-4FB9-BB1E-23679A3636DC}" type="slidenum">
              <a:rPr lang="en-US" altLang="en-US"/>
              <a:pPr/>
              <a:t>69</a:t>
            </a:fld>
            <a:endParaRPr lang="en-US" altLang="en-US"/>
          </a:p>
        </p:txBody>
      </p:sp>
      <p:sp>
        <p:nvSpPr>
          <p:cNvPr id="10" name="Rectangle 9"/>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49511" name="Rectangle 7"/>
          <p:cNvSpPr>
            <a:spLocks noChangeArrowheads="1"/>
          </p:cNvSpPr>
          <p:nvPr/>
        </p:nvSpPr>
        <p:spPr bwMode="auto">
          <a:xfrm>
            <a:off x="685800" y="-44450"/>
            <a:ext cx="81534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3" name="13. Đi xe đạp dàn hàng nganh.wmv">
            <a:hlinkClick r:id="" action="ppaction://media"/>
          </p:cNvPr>
          <p:cNvPicPr>
            <a:picLocks noRot="1" noChangeAspect="1"/>
          </p:cNvPicPr>
          <p:nvPr>
            <a:videoFile r:link="rId1"/>
          </p:nvPr>
        </p:nvPicPr>
        <p:blipFill>
          <a:blip r:embed="rId4" cstate="print"/>
          <a:srcRect/>
          <a:stretch>
            <a:fillRect/>
          </a:stretch>
        </p:blipFill>
        <p:spPr bwMode="auto">
          <a:xfrm>
            <a:off x="1676400" y="1501775"/>
            <a:ext cx="5540375" cy="41560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down)">
                                      <p:cBhvr>
                                        <p:cTn id="7" dur="500"/>
                                        <p:tgtEl>
                                          <p:spTgt spid="92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ppt_x"/>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6" grpId="0" animBg="1"/>
      <p:bldP spid="29698" grpId="0"/>
      <p:bldP spid="921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noFill/>
          <a:ln>
            <a:miter lim="800000"/>
            <a:headEnd/>
            <a:tailEnd/>
          </a:ln>
        </p:spPr>
        <p:txBody>
          <a:bodyPr/>
          <a:lstStyle/>
          <a:p>
            <a:fld id="{527B2361-E7B5-407D-9352-C949916C5A0A}" type="slidenum">
              <a:rPr lang="en-US" altLang="en-US"/>
              <a:pPr/>
              <a:t>7</a:t>
            </a:fld>
            <a:endParaRPr lang="en-US" altLang="en-US"/>
          </a:p>
        </p:txBody>
      </p:sp>
      <p:pic>
        <p:nvPicPr>
          <p:cNvPr id="31750" name="Picture 6"/>
          <p:cNvPicPr>
            <a:picLocks noChangeAspect="1" noChangeArrowheads="1"/>
          </p:cNvPicPr>
          <p:nvPr/>
        </p:nvPicPr>
        <p:blipFill>
          <a:blip r:embed="rId2" cstate="print"/>
          <a:srcRect/>
          <a:stretch>
            <a:fillRect/>
          </a:stretch>
        </p:blipFill>
        <p:spPr bwMode="auto">
          <a:xfrm>
            <a:off x="609600" y="1141413"/>
            <a:ext cx="4191000" cy="28241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1748" name="TextBox 7"/>
          <p:cNvSpPr txBox="1">
            <a:spLocks noChangeArrowheads="1"/>
          </p:cNvSpPr>
          <p:nvPr/>
        </p:nvSpPr>
        <p:spPr bwMode="auto">
          <a:xfrm>
            <a:off x="1358900" y="3973513"/>
            <a:ext cx="1981200" cy="369887"/>
          </a:xfrm>
          <a:prstGeom prst="rect">
            <a:avLst/>
          </a:prstGeom>
          <a:noFill/>
          <a:ln w="9525">
            <a:noFill/>
            <a:miter lim="800000"/>
            <a:headEnd/>
            <a:tailEnd/>
          </a:ln>
        </p:spPr>
        <p:txBody>
          <a:bodyPr>
            <a:spAutoFit/>
          </a:bodyPr>
          <a:lstStyle/>
          <a:p>
            <a:pPr algn="ctr" eaLnBrk="1" hangingPunct="1"/>
            <a:r>
              <a:rPr lang="en-US" altLang="en-US" u="sng"/>
              <a:t>enternews.vn</a:t>
            </a:r>
          </a:p>
        </p:txBody>
      </p:sp>
      <p:pic>
        <p:nvPicPr>
          <p:cNvPr id="31751" name="Picture 7"/>
          <p:cNvPicPr>
            <a:picLocks noChangeAspect="1" noChangeArrowheads="1"/>
          </p:cNvPicPr>
          <p:nvPr/>
        </p:nvPicPr>
        <p:blipFill>
          <a:blip r:embed="rId3" cstate="print"/>
          <a:srcRect/>
          <a:stretch>
            <a:fillRect/>
          </a:stretch>
        </p:blipFill>
        <p:spPr bwMode="auto">
          <a:xfrm>
            <a:off x="5029200" y="2841625"/>
            <a:ext cx="3517900" cy="3101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extBox 10"/>
          <p:cNvSpPr txBox="1">
            <a:spLocks noChangeArrowheads="1"/>
          </p:cNvSpPr>
          <p:nvPr/>
        </p:nvSpPr>
        <p:spPr bwMode="auto">
          <a:xfrm>
            <a:off x="5295900" y="6019800"/>
            <a:ext cx="2895600" cy="369888"/>
          </a:xfrm>
          <a:prstGeom prst="rect">
            <a:avLst/>
          </a:prstGeom>
          <a:noFill/>
          <a:ln w="9525">
            <a:noFill/>
            <a:miter lim="800000"/>
            <a:headEnd/>
            <a:tailEnd/>
          </a:ln>
        </p:spPr>
        <p:txBody>
          <a:bodyPr>
            <a:spAutoFit/>
          </a:bodyPr>
          <a:lstStyle/>
          <a:p>
            <a:pPr algn="ctr" eaLnBrk="1" hangingPunct="1"/>
            <a:r>
              <a:rPr lang="en-US" altLang="en-US" u="sng"/>
              <a:t>nbhaininh.vnweblogs.com</a:t>
            </a:r>
          </a:p>
        </p:txBody>
      </p:sp>
      <p:sp>
        <p:nvSpPr>
          <p:cNvPr id="9" name="Rectangle 8"/>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0"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a:latin typeface="+mj-lt"/>
                <a:cs typeface="+mj-cs"/>
              </a:rPr>
              <a:t/>
            </a:r>
            <a:br>
              <a:rPr lang="en-US" sz="2400" b="1">
                <a:latin typeface="+mj-lt"/>
                <a:cs typeface="+mj-cs"/>
              </a:rPr>
            </a:br>
            <a:r>
              <a:rPr lang="en-US" sz="2400" b="1">
                <a:latin typeface="+mj-lt"/>
                <a:cs typeface="+mj-cs"/>
              </a:rPr>
              <a:t/>
            </a:r>
            <a:br>
              <a:rPr lang="en-US" sz="2400" b="1">
                <a:latin typeface="+mj-lt"/>
                <a:cs typeface="+mj-cs"/>
              </a:rPr>
            </a:br>
            <a:r>
              <a:rPr lang="en-US" sz="2200" b="1">
                <a:latin typeface="Tahoma" pitchFamily="34" charset="0"/>
                <a:cs typeface="Tahoma" pitchFamily="34" charset="0"/>
              </a:rPr>
              <a:t>1. Tìm hiểu tình hình trật tự an toàn giao thông:</a:t>
            </a:r>
            <a:br>
              <a:rPr lang="en-US" sz="2200" b="1">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down)">
                                      <p:cBhvr>
                                        <p:cTn id="12" dur="500"/>
                                        <p:tgtEl>
                                          <p:spTgt spid="317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748"/>
                                        </p:tgtEl>
                                        <p:attrNameLst>
                                          <p:attrName>style.visibility</p:attrName>
                                        </p:attrNameLst>
                                      </p:cBhvr>
                                      <p:to>
                                        <p:strVal val="visible"/>
                                      </p:to>
                                    </p:set>
                                    <p:animEffect transition="in" filter="wipe(down)">
                                      <p:cBhvr>
                                        <p:cTn id="15" dur="500"/>
                                        <p:tgtEl>
                                          <p:spTgt spid="317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1751"/>
                                        </p:tgtEl>
                                        <p:attrNameLst>
                                          <p:attrName>style.visibility</p:attrName>
                                        </p:attrNameLst>
                                      </p:cBhvr>
                                      <p:to>
                                        <p:strVal val="visible"/>
                                      </p:to>
                                    </p:set>
                                    <p:animEffect transition="in" filter="wipe(down)">
                                      <p:cBhvr>
                                        <p:cTn id="20" dur="500"/>
                                        <p:tgtEl>
                                          <p:spTgt spid="3175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2" grpId="0"/>
      <p:bldP spid="9"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auto">
          <a:xfrm>
            <a:off x="304800" y="5562600"/>
            <a:ext cx="8610600" cy="1219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sp>
        <p:nvSpPr>
          <p:cNvPr id="31747" name="TextBox 11"/>
          <p:cNvSpPr txBox="1">
            <a:spLocks noChangeArrowheads="1"/>
          </p:cNvSpPr>
          <p:nvPr/>
        </p:nvSpPr>
        <p:spPr bwMode="auto">
          <a:xfrm>
            <a:off x="457200" y="5562600"/>
            <a:ext cx="8382000" cy="1143000"/>
          </a:xfrm>
          <a:prstGeom prst="rect">
            <a:avLst/>
          </a:prstGeom>
          <a:noFill/>
          <a:ln w="9525">
            <a:noFill/>
            <a:miter lim="800000"/>
            <a:headEnd/>
            <a:tailEnd/>
          </a:ln>
        </p:spPr>
        <p:txBody>
          <a:bodyPr/>
          <a:lstStyle/>
          <a:p>
            <a:pPr eaLnBrk="1" hangingPunct="1">
              <a:lnSpc>
                <a:spcPct val="130000"/>
              </a:lnSpc>
            </a:pPr>
            <a:r>
              <a:rPr lang="en-US" altLang="en-US" b="1" i="1" dirty="0" err="1">
                <a:latin typeface="Tahoma" pitchFamily="34" charset="0"/>
                <a:cs typeface="Tahoma" pitchFamily="34" charset="0"/>
              </a:rPr>
              <a:t>Khi</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bám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xe</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đang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lưu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thông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trên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đường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sẽ</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đánh</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mất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khả</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năng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điều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khiển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và</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kiểm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soát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thăng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bằng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xe</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gây</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nguy</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hiểm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bạn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và</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tất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cả</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những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người</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tham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gia</a:t>
            </a:r>
            <a:r>
              <a:rPr lang="en-US" altLang="en-US" b="1" i="1" dirty="0">
                <a:latin typeface="Tahoma" pitchFamily="34" charset="0"/>
                <a:cs typeface="Tahoma" pitchFamily="34" charset="0"/>
              </a:rPr>
              <a:t> </a:t>
            </a:r>
            <a:r>
              <a:rPr lang="en-US" altLang="en-US" b="1" i="1" dirty="0" err="1" smtClean="0">
                <a:latin typeface="Tahoma" pitchFamily="34" charset="0"/>
                <a:cs typeface="Tahoma" pitchFamily="34" charset="0"/>
              </a:rPr>
              <a:t>giao</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thông</a:t>
            </a:r>
            <a:r>
              <a:rPr lang="en-US" altLang="en-US" b="1" i="1" dirty="0" smtClean="0">
                <a:latin typeface="Tahoma" pitchFamily="34" charset="0"/>
                <a:cs typeface="Tahoma" pitchFamily="34" charset="0"/>
              </a:rPr>
              <a:t> </a:t>
            </a:r>
            <a:r>
              <a:rPr lang="en-US" altLang="en-US" b="1" i="1" dirty="0" err="1">
                <a:latin typeface="Tahoma" pitchFamily="34" charset="0"/>
                <a:cs typeface="Tahoma" pitchFamily="34" charset="0"/>
              </a:rPr>
              <a:t>khác</a:t>
            </a:r>
            <a:endParaRPr lang="en-US" altLang="en-US" b="1" i="1" dirty="0">
              <a:latin typeface="Tahoma" pitchFamily="34" charset="0"/>
              <a:cs typeface="Tahoma" pitchFamily="34" charset="0"/>
            </a:endParaRPr>
          </a:p>
        </p:txBody>
      </p:sp>
      <p:sp>
        <p:nvSpPr>
          <p:cNvPr id="93188" name="TextBox 5"/>
          <p:cNvSpPr txBox="1">
            <a:spLocks noChangeArrowheads="1"/>
          </p:cNvSpPr>
          <p:nvPr/>
        </p:nvSpPr>
        <p:spPr bwMode="auto">
          <a:xfrm>
            <a:off x="6934200" y="1447800"/>
            <a:ext cx="981075" cy="381000"/>
          </a:xfrm>
          <a:prstGeom prst="rect">
            <a:avLst/>
          </a:prstGeom>
          <a:noFill/>
          <a:ln w="9525">
            <a:noFill/>
            <a:miter lim="800000"/>
            <a:headEnd/>
            <a:tailEnd/>
          </a:ln>
        </p:spPr>
        <p:txBody>
          <a:bodyPr>
            <a:spAutoFit/>
          </a:bodyPr>
          <a:lstStyle/>
          <a:p>
            <a:pPr eaLnBrk="1" hangingPunct="1"/>
            <a:r>
              <a:rPr lang="en-US" altLang="en-US" b="1">
                <a:solidFill>
                  <a:srgbClr val="0000FF"/>
                </a:solidFill>
                <a:latin typeface="Tahoma" pitchFamily="34" charset="0"/>
                <a:cs typeface="Tahoma" pitchFamily="34" charset="0"/>
              </a:rPr>
              <a:t>(Phim)</a:t>
            </a:r>
          </a:p>
        </p:txBody>
      </p:sp>
      <p:sp>
        <p:nvSpPr>
          <p:cNvPr id="151557" name="Slide Number Placeholder 6"/>
          <p:cNvSpPr>
            <a:spLocks noGrp="1"/>
          </p:cNvSpPr>
          <p:nvPr>
            <p:ph type="sldNum" sz="quarter" idx="12"/>
          </p:nvPr>
        </p:nvSpPr>
        <p:spPr bwMode="auto">
          <a:noFill/>
          <a:ln>
            <a:miter lim="800000"/>
            <a:headEnd/>
            <a:tailEnd/>
          </a:ln>
        </p:spPr>
        <p:txBody>
          <a:bodyPr/>
          <a:lstStyle/>
          <a:p>
            <a:fld id="{6BB6E007-F481-42D2-8D5B-B4B2FCCEB884}" type="slidenum">
              <a:rPr lang="en-US" altLang="en-US"/>
              <a:pPr/>
              <a:t>70</a:t>
            </a:fld>
            <a:endParaRPr lang="en-US" altLang="en-US"/>
          </a:p>
        </p:txBody>
      </p:sp>
      <p:sp>
        <p:nvSpPr>
          <p:cNvPr id="8" name="Rectangle 7"/>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51559" name="Rectangle 7"/>
          <p:cNvSpPr>
            <a:spLocks noChangeArrowheads="1"/>
          </p:cNvSpPr>
          <p:nvPr/>
        </p:nvSpPr>
        <p:spPr bwMode="auto">
          <a:xfrm>
            <a:off x="685800" y="-44450"/>
            <a:ext cx="84582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14. Đu bám xe máy.mpg">
            <a:hlinkClick r:id="" action="ppaction://media"/>
          </p:cNvPr>
          <p:cNvPicPr>
            <a:picLocks noRot="1" noChangeAspect="1"/>
          </p:cNvPicPr>
          <p:nvPr>
            <a:videoFile r:link="rId1"/>
          </p:nvPr>
        </p:nvPicPr>
        <p:blipFill>
          <a:blip r:embed="rId4" cstate="print"/>
          <a:srcRect/>
          <a:stretch>
            <a:fillRect/>
          </a:stretch>
        </p:blipFill>
        <p:spPr bwMode="auto">
          <a:xfrm>
            <a:off x="2209800" y="1501775"/>
            <a:ext cx="4591050" cy="3756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wipe(down)">
                                      <p:cBhvr>
                                        <p:cTn id="7" dur="500"/>
                                        <p:tgtEl>
                                          <p:spTgt spid="93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1747"/>
                                        </p:tgtEl>
                                        <p:attrNameLst>
                                          <p:attrName>style.visibility</p:attrName>
                                        </p:attrNameLst>
                                      </p:cBhvr>
                                      <p:to>
                                        <p:strVal val="visible"/>
                                      </p:to>
                                    </p:set>
                                    <p:anim calcmode="lin" valueType="num">
                                      <p:cBhvr additive="base">
                                        <p:cTn id="16" dur="500" fill="hold"/>
                                        <p:tgtEl>
                                          <p:spTgt spid="31747"/>
                                        </p:tgtEl>
                                        <p:attrNameLst>
                                          <p:attrName>ppt_x</p:attrName>
                                        </p:attrNameLst>
                                      </p:cBhvr>
                                      <p:tavLst>
                                        <p:tav tm="0">
                                          <p:val>
                                            <p:strVal val="#ppt_x"/>
                                          </p:val>
                                        </p:tav>
                                        <p:tav tm="100000">
                                          <p:val>
                                            <p:strVal val="#ppt_x"/>
                                          </p:val>
                                        </p:tav>
                                      </p:tavLst>
                                    </p:anim>
                                    <p:anim calcmode="lin" valueType="num">
                                      <p:cBhvr additive="base">
                                        <p:cTn id="17"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5" grpId="0" animBg="1"/>
      <p:bldP spid="31747" grpId="0"/>
      <p:bldP spid="9318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auto">
          <a:xfrm>
            <a:off x="609600" y="5943600"/>
            <a:ext cx="8305800" cy="838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sp>
        <p:nvSpPr>
          <p:cNvPr id="32770" name="TextBox 7"/>
          <p:cNvSpPr txBox="1">
            <a:spLocks noChangeArrowheads="1"/>
          </p:cNvSpPr>
          <p:nvPr/>
        </p:nvSpPr>
        <p:spPr bwMode="auto">
          <a:xfrm>
            <a:off x="533400" y="5997575"/>
            <a:ext cx="8382000" cy="708025"/>
          </a:xfrm>
          <a:prstGeom prst="rect">
            <a:avLst/>
          </a:prstGeom>
          <a:noFill/>
          <a:ln w="9525">
            <a:noFill/>
            <a:miter lim="800000"/>
            <a:headEnd/>
            <a:tailEnd/>
          </a:ln>
        </p:spPr>
        <p:txBody>
          <a:bodyPr>
            <a:spAutoFit/>
          </a:bodyPr>
          <a:lstStyle/>
          <a:p>
            <a:pPr algn="ctr" eaLnBrk="1" hangingPunct="1"/>
            <a:r>
              <a:rPr lang="en-US" altLang="en-US" sz="2000" b="1" i="1">
                <a:latin typeface="Tahoma" pitchFamily="34" charset="0"/>
                <a:cs typeface="Tahoma" pitchFamily="34" charset="0"/>
              </a:rPr>
              <a:t>Đi xe sai làn đường sẽ gây cản trở giao thông, lấn làn đường dành cho xe cơ giới và dễ gây tai nạn cho chính mình</a:t>
            </a:r>
          </a:p>
        </p:txBody>
      </p:sp>
      <p:sp>
        <p:nvSpPr>
          <p:cNvPr id="94212" name="TextBox 5"/>
          <p:cNvSpPr txBox="1">
            <a:spLocks noChangeArrowheads="1"/>
          </p:cNvSpPr>
          <p:nvPr/>
        </p:nvSpPr>
        <p:spPr bwMode="auto">
          <a:xfrm>
            <a:off x="7086600" y="16764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53605" name="Slide Number Placeholder 6"/>
          <p:cNvSpPr>
            <a:spLocks noGrp="1"/>
          </p:cNvSpPr>
          <p:nvPr>
            <p:ph type="sldNum" sz="quarter" idx="12"/>
          </p:nvPr>
        </p:nvSpPr>
        <p:spPr bwMode="auto">
          <a:noFill/>
          <a:ln>
            <a:miter lim="800000"/>
            <a:headEnd/>
            <a:tailEnd/>
          </a:ln>
        </p:spPr>
        <p:txBody>
          <a:bodyPr/>
          <a:lstStyle/>
          <a:p>
            <a:fld id="{DA53DCAA-2B13-4635-809E-9BD388B075AD}" type="slidenum">
              <a:rPr lang="en-US" altLang="en-US"/>
              <a:pPr/>
              <a:t>71</a:t>
            </a:fld>
            <a:endParaRPr lang="en-US" altLang="en-US"/>
          </a:p>
        </p:txBody>
      </p:sp>
      <p:sp>
        <p:nvSpPr>
          <p:cNvPr id="9" name="Rectangle 8"/>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53607"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3" name="15. Đi sai làn đường.mpg">
            <a:hlinkClick r:id="" action="ppaction://media"/>
          </p:cNvPr>
          <p:cNvPicPr>
            <a:picLocks noRot="1" noChangeAspect="1"/>
          </p:cNvPicPr>
          <p:nvPr>
            <a:videoFile r:link="rId1"/>
          </p:nvPr>
        </p:nvPicPr>
        <p:blipFill>
          <a:blip r:embed="rId4" cstate="print"/>
          <a:srcRect/>
          <a:stretch>
            <a:fillRect/>
          </a:stretch>
        </p:blipFill>
        <p:spPr bwMode="auto">
          <a:xfrm>
            <a:off x="1811338" y="1673225"/>
            <a:ext cx="5216525" cy="39147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wipe(down)">
                                      <p:cBhvr>
                                        <p:cTn id="7" dur="5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70"/>
                                        </p:tgtEl>
                                        <p:attrNameLst>
                                          <p:attrName>style.visibility</p:attrName>
                                        </p:attrNameLst>
                                      </p:cBhvr>
                                      <p:to>
                                        <p:strVal val="visible"/>
                                      </p:to>
                                    </p:set>
                                    <p:anim calcmode="lin" valueType="num">
                                      <p:cBhvr additive="base">
                                        <p:cTn id="12" dur="500" fill="hold"/>
                                        <p:tgtEl>
                                          <p:spTgt spid="32770"/>
                                        </p:tgtEl>
                                        <p:attrNameLst>
                                          <p:attrName>ppt_x</p:attrName>
                                        </p:attrNameLst>
                                      </p:cBhvr>
                                      <p:tavLst>
                                        <p:tav tm="0">
                                          <p:val>
                                            <p:strVal val="#ppt_x"/>
                                          </p:val>
                                        </p:tav>
                                        <p:tav tm="100000">
                                          <p:val>
                                            <p:strVal val="#ppt_x"/>
                                          </p:val>
                                        </p:tav>
                                      </p:tavLst>
                                    </p:anim>
                                    <p:anim calcmode="lin" valueType="num">
                                      <p:cBhvr additive="base">
                                        <p:cTn id="13" dur="500" fill="hold"/>
                                        <p:tgtEl>
                                          <p:spTgt spid="3277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5" grpId="0" animBg="1"/>
      <p:bldP spid="32770" grpId="0"/>
      <p:bldP spid="942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p:cNvPicPr>
            <a:picLocks noChangeAspect="1" noChangeArrowheads="1"/>
          </p:cNvPicPr>
          <p:nvPr/>
        </p:nvPicPr>
        <p:blipFill>
          <a:blip r:embed="rId3" cstate="print"/>
          <a:srcRect l="57813" t="26042" r="29688" b="47916"/>
          <a:stretch>
            <a:fillRect/>
          </a:stretch>
        </p:blipFill>
        <p:spPr bwMode="auto">
          <a:xfrm>
            <a:off x="6870968" y="2451100"/>
            <a:ext cx="2292350" cy="3657600"/>
          </a:xfrm>
          <a:prstGeom prst="rect">
            <a:avLst/>
          </a:prstGeom>
          <a:noFill/>
          <a:ln w="9525">
            <a:noFill/>
            <a:miter lim="800000"/>
            <a:headEnd/>
            <a:tailEnd/>
          </a:ln>
        </p:spPr>
      </p:pic>
      <p:grpSp>
        <p:nvGrpSpPr>
          <p:cNvPr id="2" name="Group 6"/>
          <p:cNvGrpSpPr>
            <a:grpSpLocks/>
          </p:cNvGrpSpPr>
          <p:nvPr/>
        </p:nvGrpSpPr>
        <p:grpSpPr bwMode="auto">
          <a:xfrm>
            <a:off x="359535" y="1447800"/>
            <a:ext cx="7184265" cy="2006600"/>
            <a:chOff x="53593" y="152400"/>
            <a:chExt cx="7566407" cy="2514600"/>
          </a:xfrm>
          <a:solidFill>
            <a:srgbClr val="92D050"/>
          </a:solidFill>
        </p:grpSpPr>
        <p:sp>
          <p:nvSpPr>
            <p:cNvPr id="4" name="Rounded Rectangular Callout 3"/>
            <p:cNvSpPr/>
            <p:nvPr/>
          </p:nvSpPr>
          <p:spPr>
            <a:xfrm>
              <a:off x="76200" y="152400"/>
              <a:ext cx="7543800" cy="2514600"/>
            </a:xfrm>
            <a:prstGeom prst="wedgeRoundRectCallout">
              <a:avLst>
                <a:gd name="adj1" fmla="val 40421"/>
                <a:gd name="adj2" fmla="val 83396"/>
                <a:gd name="adj3" fmla="val 16667"/>
              </a:avLst>
            </a:prstGeom>
            <a:grp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61448" name="TextBox 5"/>
            <p:cNvSpPr txBox="1">
              <a:spLocks noChangeArrowheads="1"/>
            </p:cNvSpPr>
            <p:nvPr/>
          </p:nvSpPr>
          <p:spPr bwMode="auto">
            <a:xfrm>
              <a:off x="53593" y="262843"/>
              <a:ext cx="7142534" cy="2295766"/>
            </a:xfrm>
            <a:prstGeom prst="rect">
              <a:avLst/>
            </a:prstGeom>
            <a:noFill/>
            <a:ln w="25400">
              <a:noFill/>
              <a:miter lim="800000"/>
              <a:headEnd/>
              <a:tailEnd/>
            </a:ln>
          </p:spPr>
          <p:txBody>
            <a:bodyPr anchor="ctr"/>
            <a:lstStyle/>
            <a:p>
              <a:pPr marL="742950" lvl="1" indent="-285750" eaLnBrk="1" hangingPunct="1">
                <a:lnSpc>
                  <a:spcPct val="150000"/>
                </a:lnSpc>
                <a:defRPr/>
              </a:pP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Hãy</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kể lại một trường hợp học sinh vi </a:t>
              </a:r>
              <a:r>
                <a:rPr lang="en-US" sz="2400" b="1" i="1" dirty="0" err="1">
                  <a:solidFill>
                    <a:schemeClr val="tx1">
                      <a:lumMod val="95000"/>
                      <a:lumOff val="5000"/>
                    </a:schemeClr>
                  </a:solidFill>
                  <a:latin typeface="Calibri" pitchFamily="34" charset="0"/>
                </a:rPr>
                <a:t>phạm</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quy</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tắc</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giao thông đường bộ khi đi xe đạp điện và gây hậu quả đáng tiếc mà em </a:t>
              </a:r>
              <a:r>
                <a:rPr lang="en-US" sz="2400" b="1" i="1" dirty="0" err="1">
                  <a:solidFill>
                    <a:schemeClr val="tx1">
                      <a:lumMod val="95000"/>
                      <a:lumOff val="5000"/>
                    </a:schemeClr>
                  </a:solidFill>
                  <a:latin typeface="Calibri" pitchFamily="34" charset="0"/>
                </a:rPr>
                <a:t>biết</a:t>
              </a:r>
              <a:r>
                <a:rPr lang="en-US" sz="2400" b="1" i="1" dirty="0">
                  <a:solidFill>
                    <a:schemeClr val="tx1">
                      <a:lumMod val="95000"/>
                      <a:lumOff val="5000"/>
                    </a:schemeClr>
                  </a:solidFill>
                  <a:latin typeface="Calibri" pitchFamily="34" charset="0"/>
                </a:rPr>
                <a:t>?</a:t>
              </a:r>
            </a:p>
          </p:txBody>
        </p:sp>
      </p:grpSp>
      <p:sp>
        <p:nvSpPr>
          <p:cNvPr id="155652" name="Slide Number Placeholder 5"/>
          <p:cNvSpPr>
            <a:spLocks noGrp="1"/>
          </p:cNvSpPr>
          <p:nvPr>
            <p:ph type="sldNum" sz="quarter" idx="12"/>
          </p:nvPr>
        </p:nvSpPr>
        <p:spPr bwMode="auto">
          <a:noFill/>
          <a:ln>
            <a:miter lim="800000"/>
            <a:headEnd/>
            <a:tailEnd/>
          </a:ln>
        </p:spPr>
        <p:txBody>
          <a:bodyPr/>
          <a:lstStyle/>
          <a:p>
            <a:fld id="{C56D2614-0642-4F01-A792-E8A888DB7315}" type="slidenum">
              <a:rPr lang="en-US" altLang="en-US"/>
              <a:pPr/>
              <a:t>72</a:t>
            </a:fld>
            <a:endParaRPr lang="en-US" altLang="en-US"/>
          </a:p>
        </p:txBody>
      </p:sp>
      <p:sp>
        <p:nvSpPr>
          <p:cNvPr id="8" name="Rectangle 7"/>
          <p:cNvSpPr/>
          <p:nvPr/>
        </p:nvSpPr>
        <p:spPr>
          <a:xfrm>
            <a:off x="457200" y="819150"/>
            <a:ext cx="7315200" cy="400050"/>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Liên</a:t>
            </a:r>
            <a:r>
              <a:rPr lang="en-US" sz="2000" b="1" dirty="0">
                <a:solidFill>
                  <a:schemeClr val="accent5">
                    <a:lumMod val="50000"/>
                  </a:schemeClr>
                </a:solidFill>
              </a:rPr>
              <a:t> </a:t>
            </a:r>
            <a:r>
              <a:rPr lang="en-US" sz="2000" b="1" dirty="0" err="1">
                <a:solidFill>
                  <a:schemeClr val="accent5">
                    <a:lumMod val="50000"/>
                  </a:schemeClr>
                </a:solidFill>
              </a:rPr>
              <a:t>hệ</a:t>
            </a:r>
            <a:r>
              <a:rPr lang="en-US" sz="2000" b="1" dirty="0">
                <a:solidFill>
                  <a:schemeClr val="accent5">
                    <a:lumMod val="50000"/>
                  </a:schemeClr>
                </a:solidFill>
              </a:rPr>
              <a:t> </a:t>
            </a:r>
            <a:r>
              <a:rPr lang="en-US" sz="2000" b="1" dirty="0" err="1">
                <a:solidFill>
                  <a:schemeClr val="accent5">
                    <a:lumMod val="50000"/>
                  </a:schemeClr>
                </a:solidFill>
              </a:rPr>
              <a:t>thực</a:t>
            </a:r>
            <a:r>
              <a:rPr lang="en-US" sz="2000" b="1" dirty="0">
                <a:solidFill>
                  <a:schemeClr val="accent5">
                    <a:lumMod val="50000"/>
                  </a:schemeClr>
                </a:solidFill>
              </a:rPr>
              <a:t> </a:t>
            </a:r>
            <a:r>
              <a:rPr lang="en-US" sz="2000" b="1" dirty="0" err="1">
                <a:solidFill>
                  <a:schemeClr val="accent5">
                    <a:lumMod val="50000"/>
                  </a:schemeClr>
                </a:solidFill>
              </a:rPr>
              <a:t>tiễn</a:t>
            </a:r>
            <a:r>
              <a:rPr lang="en-US" sz="2000" b="1" dirty="0">
                <a:solidFill>
                  <a:schemeClr val="accent5">
                    <a:lumMod val="50000"/>
                  </a:schemeClr>
                </a:solidFill>
              </a:rPr>
              <a:t> ở </a:t>
            </a:r>
            <a:r>
              <a:rPr lang="en-US" sz="2000" b="1" dirty="0" err="1">
                <a:solidFill>
                  <a:schemeClr val="accent5">
                    <a:lumMod val="50000"/>
                  </a:schemeClr>
                </a:solidFill>
              </a:rPr>
              <a:t>trường</a:t>
            </a:r>
            <a:r>
              <a:rPr lang="en-US" sz="2000" b="1" dirty="0">
                <a:solidFill>
                  <a:schemeClr val="accent5">
                    <a:lumMod val="50000"/>
                  </a:schemeClr>
                </a:solidFill>
              </a:rPr>
              <a:t>, ở </a:t>
            </a:r>
            <a:r>
              <a:rPr lang="en-US" sz="2000" b="1" dirty="0" err="1">
                <a:solidFill>
                  <a:schemeClr val="accent5">
                    <a:lumMod val="50000"/>
                  </a:schemeClr>
                </a:solidFill>
              </a:rPr>
              <a:t>lớp</a:t>
            </a:r>
            <a:r>
              <a:rPr lang="en-US" sz="2000" b="1" dirty="0">
                <a:solidFill>
                  <a:schemeClr val="accent5">
                    <a:lumMod val="50000"/>
                  </a:schemeClr>
                </a:solidFill>
              </a:rPr>
              <a:t> </a:t>
            </a:r>
            <a:r>
              <a:rPr lang="en-US" sz="2000" b="1" dirty="0" err="1">
                <a:solidFill>
                  <a:schemeClr val="accent5">
                    <a:lumMod val="50000"/>
                  </a:schemeClr>
                </a:solidFill>
              </a:rPr>
              <a:t>em</a:t>
            </a:r>
            <a:r>
              <a:rPr lang="en-US" sz="2000" b="1" dirty="0">
                <a:solidFill>
                  <a:schemeClr val="accent5">
                    <a:lumMod val="50000"/>
                  </a:schemeClr>
                </a:solidFill>
              </a:rPr>
              <a:t>:</a:t>
            </a:r>
          </a:p>
        </p:txBody>
      </p:sp>
      <p:sp>
        <p:nvSpPr>
          <p:cNvPr id="155654"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cstate="print"/>
          <a:srcRect l="30469" t="56250" r="59375" b="16667"/>
          <a:stretch>
            <a:fillRect/>
          </a:stretch>
        </p:blipFill>
        <p:spPr bwMode="auto">
          <a:xfrm>
            <a:off x="228600" y="2209800"/>
            <a:ext cx="2057400" cy="3810000"/>
          </a:xfrm>
          <a:prstGeom prst="rect">
            <a:avLst/>
          </a:prstGeom>
          <a:noFill/>
          <a:ln w="9525">
            <a:noFill/>
            <a:miter lim="800000"/>
            <a:headEnd/>
            <a:tailEnd/>
          </a:ln>
        </p:spPr>
      </p:pic>
      <p:sp>
        <p:nvSpPr>
          <p:cNvPr id="4" name="Rounded Rectangular Callout 3"/>
          <p:cNvSpPr/>
          <p:nvPr/>
        </p:nvSpPr>
        <p:spPr>
          <a:xfrm>
            <a:off x="2895600" y="1371600"/>
            <a:ext cx="4800600" cy="1600200"/>
          </a:xfrm>
          <a:prstGeom prst="wedgeRoundRectCallout">
            <a:avLst>
              <a:gd name="adj1" fmla="val -66918"/>
              <a:gd name="adj2" fmla="val 53899"/>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Làm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để</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tham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gia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giao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thông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bằng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xe</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đạp</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và</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xe</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đạp</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điện</a:t>
            </a:r>
            <a:r>
              <a:rPr lang="en-US" sz="2400" b="1" i="1" dirty="0">
                <a:solidFill>
                  <a:schemeClr val="tx1">
                    <a:lumMod val="95000"/>
                    <a:lumOff val="5000"/>
                  </a:schemeClr>
                </a:solidFill>
                <a:latin typeface="Calibri" pitchFamily="34" charset="0"/>
              </a:rPr>
              <a:t> an </a:t>
            </a:r>
            <a:r>
              <a:rPr lang="en-US" sz="2400" b="1" i="1" dirty="0" err="1">
                <a:solidFill>
                  <a:schemeClr val="tx1">
                    <a:lumMod val="95000"/>
                    <a:lumOff val="5000"/>
                  </a:schemeClr>
                </a:solidFill>
                <a:latin typeface="Calibri" pitchFamily="34" charset="0"/>
              </a:rPr>
              <a:t>toàn</a:t>
            </a:r>
            <a:r>
              <a:rPr lang="en-US" sz="2400" b="1" i="1" dirty="0">
                <a:solidFill>
                  <a:schemeClr val="tx1">
                    <a:lumMod val="95000"/>
                    <a:lumOff val="5000"/>
                  </a:schemeClr>
                </a:solidFill>
                <a:latin typeface="Calibri" pitchFamily="34" charset="0"/>
              </a:rPr>
              <a:t> ?</a:t>
            </a:r>
          </a:p>
        </p:txBody>
      </p:sp>
      <p:sp>
        <p:nvSpPr>
          <p:cNvPr id="157700" name="Slide Number Placeholder 4"/>
          <p:cNvSpPr>
            <a:spLocks noGrp="1"/>
          </p:cNvSpPr>
          <p:nvPr>
            <p:ph type="sldNum" sz="quarter" idx="12"/>
          </p:nvPr>
        </p:nvSpPr>
        <p:spPr bwMode="auto">
          <a:noFill/>
          <a:ln>
            <a:miter lim="800000"/>
            <a:headEnd/>
            <a:tailEnd/>
          </a:ln>
        </p:spPr>
        <p:txBody>
          <a:bodyPr/>
          <a:lstStyle/>
          <a:p>
            <a:fld id="{C7EF288B-153D-4F69-BE1F-0143B27DA8AF}" type="slidenum">
              <a:rPr lang="en-US" altLang="en-US"/>
              <a:pPr/>
              <a:t>73</a:t>
            </a:fld>
            <a:endParaRPr lang="en-US" altLang="en-US"/>
          </a:p>
        </p:txBody>
      </p:sp>
      <p:sp>
        <p:nvSpPr>
          <p:cNvPr id="157701" name="Rectangle 14"/>
          <p:cNvSpPr>
            <a:spLocks noChangeArrowheads="1"/>
          </p:cNvSpPr>
          <p:nvPr/>
        </p:nvSpPr>
        <p:spPr bwMode="auto">
          <a:xfrm>
            <a:off x="765175" y="76200"/>
            <a:ext cx="6550025"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2. Chuẩn bị đi xe đạp và xe đạp điện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4"/>
          <p:cNvSpPr txBox="1">
            <a:spLocks noChangeArrowheads="1"/>
          </p:cNvSpPr>
          <p:nvPr/>
        </p:nvSpPr>
        <p:spPr bwMode="auto">
          <a:xfrm>
            <a:off x="76200" y="762000"/>
            <a:ext cx="4953000" cy="2971800"/>
          </a:xfrm>
          <a:prstGeom prst="rect">
            <a:avLst/>
          </a:prstGeom>
          <a:solidFill>
            <a:srgbClr val="E5FFF1"/>
          </a:solidFill>
          <a:ln w="9525">
            <a:solidFill>
              <a:srgbClr val="FF0000"/>
            </a:solidFill>
            <a:miter lim="800000"/>
            <a:headEnd/>
            <a:tailEnd/>
          </a:ln>
        </p:spPr>
        <p:txBody>
          <a:bodyPr anchor="ctr"/>
          <a:lstStyle/>
          <a:p>
            <a:pPr eaLnBrk="1" hangingPunct="1"/>
            <a:endParaRPr lang="en-US" altLang="en-US">
              <a:latin typeface="Tahoma" pitchFamily="34" charset="0"/>
              <a:cs typeface="Tahoma" pitchFamily="34" charset="0"/>
            </a:endParaRPr>
          </a:p>
        </p:txBody>
      </p:sp>
      <p:sp>
        <p:nvSpPr>
          <p:cNvPr id="5" name="TextBox 8"/>
          <p:cNvSpPr txBox="1">
            <a:spLocks noChangeArrowheads="1"/>
          </p:cNvSpPr>
          <p:nvPr/>
        </p:nvSpPr>
        <p:spPr bwMode="auto">
          <a:xfrm>
            <a:off x="228600" y="762000"/>
            <a:ext cx="5181600" cy="1385888"/>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1) Chọn xe đạp và xe đạp điện an toàn:</a:t>
            </a:r>
          </a:p>
          <a:p>
            <a:pPr eaLnBrk="1" hangingPunct="1">
              <a:lnSpc>
                <a:spcPct val="120000"/>
              </a:lnSpc>
              <a:buFont typeface="Arial" charset="0"/>
              <a:buChar char="•"/>
            </a:pPr>
            <a:r>
              <a:rPr lang="en-US" altLang="en-US">
                <a:latin typeface="Tahoma" pitchFamily="34" charset="0"/>
                <a:cs typeface="Tahoma" pitchFamily="34" charset="0"/>
              </a:rPr>
              <a:t> Chọn xe có kích cỡ vừa tầm vóc</a:t>
            </a:r>
          </a:p>
          <a:p>
            <a:pPr eaLnBrk="1" hangingPunct="1">
              <a:lnSpc>
                <a:spcPct val="120000"/>
              </a:lnSpc>
              <a:buFont typeface="Arial" charset="0"/>
              <a:buChar char="•"/>
            </a:pPr>
            <a:r>
              <a:rPr lang="en-US" altLang="en-US">
                <a:latin typeface="Tahoma" pitchFamily="34" charset="0"/>
                <a:cs typeface="Tahoma" pitchFamily="34" charset="0"/>
              </a:rPr>
              <a:t> Mọi bộ phận của xe đầy đủ và hoạt động tốt,  nhất là phanh, lốp </a:t>
            </a:r>
          </a:p>
        </p:txBody>
      </p:sp>
      <p:pic>
        <p:nvPicPr>
          <p:cNvPr id="6" name="Picture 6" descr="http://t3.gstatic.com/images?q=tbn:ANd9GcSu9kr2X0QxTisFIirF5DRpFBRDt5QR9H4AYNhYa2XqyLIbyDQbGAOkvUk">
            <a:hlinkClick r:id="rId3"/>
          </p:cNvPr>
          <p:cNvPicPr>
            <a:picLocks noChangeAspect="1" noChangeArrowheads="1"/>
          </p:cNvPicPr>
          <p:nvPr/>
        </p:nvPicPr>
        <p:blipFill>
          <a:blip r:embed="rId4" cstate="print"/>
          <a:srcRect/>
          <a:stretch>
            <a:fillRect/>
          </a:stretch>
        </p:blipFill>
        <p:spPr bwMode="auto">
          <a:xfrm>
            <a:off x="2362200" y="1885950"/>
            <a:ext cx="2590800" cy="1695450"/>
          </a:xfrm>
          <a:prstGeom prst="rect">
            <a:avLst/>
          </a:prstGeom>
          <a:noFill/>
          <a:ln w="12700">
            <a:noFill/>
            <a:miter lim="800000"/>
            <a:headEnd/>
            <a:tailEnd/>
          </a:ln>
        </p:spPr>
      </p:pic>
      <p:sp>
        <p:nvSpPr>
          <p:cNvPr id="7" name="TextBox 6"/>
          <p:cNvSpPr txBox="1"/>
          <p:nvPr/>
        </p:nvSpPr>
        <p:spPr>
          <a:xfrm>
            <a:off x="5105400" y="3962400"/>
            <a:ext cx="3886200" cy="2667000"/>
          </a:xfrm>
          <a:prstGeom prst="rect">
            <a:avLst/>
          </a:prstGeom>
          <a:solidFill>
            <a:schemeClr val="accent6">
              <a:lumMod val="20000"/>
              <a:lumOff val="80000"/>
            </a:schemeClr>
          </a:solidFill>
          <a:ln>
            <a:solidFill>
              <a:srgbClr val="FF0000"/>
            </a:solidFill>
          </a:ln>
        </p:spPr>
        <p:txBody>
          <a:bodyPr anchor="ctr"/>
          <a:lstStyle/>
          <a:p>
            <a:pPr eaLnBrk="1" hangingPunct="1">
              <a:defRPr/>
            </a:pPr>
            <a:endParaRPr lang="en-US">
              <a:latin typeface="Calibri" pitchFamily="34" charset="0"/>
              <a:ea typeface="+mn-ea"/>
              <a:cs typeface="Arial" charset="0"/>
            </a:endParaRPr>
          </a:p>
        </p:txBody>
      </p:sp>
      <p:sp>
        <p:nvSpPr>
          <p:cNvPr id="8" name="TextBox 25"/>
          <p:cNvSpPr txBox="1">
            <a:spLocks noChangeArrowheads="1"/>
          </p:cNvSpPr>
          <p:nvPr/>
        </p:nvSpPr>
        <p:spPr bwMode="auto">
          <a:xfrm>
            <a:off x="152400" y="3981450"/>
            <a:ext cx="4800600" cy="2667000"/>
          </a:xfrm>
          <a:prstGeom prst="rect">
            <a:avLst/>
          </a:prstGeom>
          <a:solidFill>
            <a:srgbClr val="FFFFCC"/>
          </a:solidFill>
          <a:ln w="9525">
            <a:solidFill>
              <a:srgbClr val="FF0000"/>
            </a:solidFill>
            <a:miter lim="800000"/>
            <a:headEnd/>
            <a:tailEnd/>
          </a:ln>
        </p:spPr>
        <p:txBody>
          <a:bodyPr anchor="ctr"/>
          <a:lstStyle/>
          <a:p>
            <a:pPr eaLnBrk="1" hangingPunct="1"/>
            <a:endParaRPr lang="en-US" altLang="en-US">
              <a:latin typeface="Calibri" pitchFamily="34" charset="0"/>
            </a:endParaRPr>
          </a:p>
        </p:txBody>
      </p:sp>
      <p:sp>
        <p:nvSpPr>
          <p:cNvPr id="10" name="TextBox 14"/>
          <p:cNvSpPr txBox="1">
            <a:spLocks noChangeArrowheads="1"/>
          </p:cNvSpPr>
          <p:nvPr/>
        </p:nvSpPr>
        <p:spPr bwMode="auto">
          <a:xfrm>
            <a:off x="228600" y="4057650"/>
            <a:ext cx="4876800" cy="720725"/>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3) Đội mũ bảo hiểm và cài quai đúng cách</a:t>
            </a:r>
          </a:p>
        </p:txBody>
      </p:sp>
      <p:sp>
        <p:nvSpPr>
          <p:cNvPr id="11" name="TextBox 18"/>
          <p:cNvSpPr txBox="1">
            <a:spLocks noChangeArrowheads="1"/>
          </p:cNvSpPr>
          <p:nvPr/>
        </p:nvSpPr>
        <p:spPr bwMode="auto">
          <a:xfrm>
            <a:off x="5105400" y="4064000"/>
            <a:ext cx="4876800" cy="425450"/>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4. Ngồi đúng cách trên xe </a:t>
            </a:r>
          </a:p>
        </p:txBody>
      </p:sp>
      <p:sp>
        <p:nvSpPr>
          <p:cNvPr id="13" name="TextBox 24"/>
          <p:cNvSpPr txBox="1">
            <a:spLocks noChangeArrowheads="1"/>
          </p:cNvSpPr>
          <p:nvPr/>
        </p:nvSpPr>
        <p:spPr bwMode="auto">
          <a:xfrm>
            <a:off x="5127625" y="762000"/>
            <a:ext cx="3962400" cy="2971800"/>
          </a:xfrm>
          <a:prstGeom prst="rect">
            <a:avLst/>
          </a:prstGeom>
          <a:solidFill>
            <a:srgbClr val="E5FFF1"/>
          </a:solidFill>
          <a:ln w="9525">
            <a:solidFill>
              <a:srgbClr val="FF0000"/>
            </a:solidFill>
            <a:miter lim="800000"/>
            <a:headEnd/>
            <a:tailEnd/>
          </a:ln>
        </p:spPr>
        <p:txBody>
          <a:bodyPr anchor="ctr"/>
          <a:lstStyle/>
          <a:p>
            <a:pPr eaLnBrk="1" hangingPunct="1"/>
            <a:endParaRPr lang="en-US" altLang="en-US">
              <a:latin typeface="Tahoma" pitchFamily="34" charset="0"/>
              <a:cs typeface="Tahoma" pitchFamily="34" charset="0"/>
            </a:endParaRPr>
          </a:p>
        </p:txBody>
      </p:sp>
      <p:sp>
        <p:nvSpPr>
          <p:cNvPr id="14" name="TextBox 8"/>
          <p:cNvSpPr txBox="1">
            <a:spLocks noChangeArrowheads="1"/>
          </p:cNvSpPr>
          <p:nvPr/>
        </p:nvSpPr>
        <p:spPr bwMode="auto">
          <a:xfrm>
            <a:off x="5181600" y="762000"/>
            <a:ext cx="5181600" cy="388938"/>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2) Kiểm tra xe trước khi đi</a:t>
            </a:r>
            <a:endParaRPr lang="en-US" altLang="en-US" u="sng">
              <a:latin typeface="Tahoma" pitchFamily="34" charset="0"/>
              <a:cs typeface="Tahoma"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5943600" y="4572000"/>
            <a:ext cx="1828800" cy="17970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t="3473" r="41370" b="16643"/>
          <a:stretch>
            <a:fillRect/>
          </a:stretch>
        </p:blipFill>
        <p:spPr bwMode="auto">
          <a:xfrm>
            <a:off x="1066800" y="4514850"/>
            <a:ext cx="2265363" cy="2057400"/>
          </a:xfrm>
          <a:prstGeom prst="rect">
            <a:avLst/>
          </a:prstGeom>
          <a:noFill/>
          <a:ln w="9525">
            <a:noFill/>
            <a:miter lim="800000"/>
            <a:headEnd/>
            <a:tailEnd/>
          </a:ln>
        </p:spPr>
      </p:pic>
      <p:sp>
        <p:nvSpPr>
          <p:cNvPr id="97293" name="Slide Number Placeholder 14"/>
          <p:cNvSpPr>
            <a:spLocks noGrp="1"/>
          </p:cNvSpPr>
          <p:nvPr>
            <p:ph type="sldNum" sz="quarter" idx="12"/>
          </p:nvPr>
        </p:nvSpPr>
        <p:spPr bwMode="auto">
          <a:noFill/>
          <a:ln>
            <a:miter lim="800000"/>
            <a:headEnd/>
            <a:tailEnd/>
          </a:ln>
        </p:spPr>
        <p:txBody>
          <a:bodyPr/>
          <a:lstStyle/>
          <a:p>
            <a:fld id="{65E5C4DB-0000-4767-854B-FF7F9F428660}" type="slidenum">
              <a:rPr lang="en-US" altLang="en-US"/>
              <a:pPr/>
              <a:t>74</a:t>
            </a:fld>
            <a:endParaRPr lang="en-US" altLang="en-US"/>
          </a:p>
        </p:txBody>
      </p:sp>
      <p:pic>
        <p:nvPicPr>
          <p:cNvPr id="75791" name="Picture 2" descr="C:\Users\F18608\Desktop\IMG_0108.jpg"/>
          <p:cNvPicPr>
            <a:picLocks noChangeAspect="1" noChangeArrowheads="1"/>
          </p:cNvPicPr>
          <p:nvPr/>
        </p:nvPicPr>
        <p:blipFill>
          <a:blip r:embed="rId7" cstate="print"/>
          <a:srcRect/>
          <a:stretch>
            <a:fillRect/>
          </a:stretch>
        </p:blipFill>
        <p:spPr bwMode="auto">
          <a:xfrm>
            <a:off x="6096000" y="1219200"/>
            <a:ext cx="1947863" cy="2295525"/>
          </a:xfrm>
          <a:prstGeom prst="rect">
            <a:avLst/>
          </a:prstGeom>
          <a:noFill/>
          <a:ln w="9525">
            <a:noFill/>
            <a:miter lim="800000"/>
            <a:headEnd/>
            <a:tailEnd/>
          </a:ln>
        </p:spPr>
      </p:pic>
      <p:sp>
        <p:nvSpPr>
          <p:cNvPr id="159759" name="Rectangle 14"/>
          <p:cNvSpPr>
            <a:spLocks noChangeArrowheads="1"/>
          </p:cNvSpPr>
          <p:nvPr/>
        </p:nvSpPr>
        <p:spPr bwMode="auto">
          <a:xfrm>
            <a:off x="765175" y="76200"/>
            <a:ext cx="6550025"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2. Chuẩn bị đi xe đạp và xe đạp điện an toàn:</a:t>
            </a:r>
          </a:p>
        </p:txBody>
      </p:sp>
      <p:sp>
        <p:nvSpPr>
          <p:cNvPr id="97296" name="TextBox 17"/>
          <p:cNvSpPr txBox="1">
            <a:spLocks noChangeArrowheads="1"/>
          </p:cNvSpPr>
          <p:nvPr/>
        </p:nvSpPr>
        <p:spPr bwMode="auto">
          <a:xfrm>
            <a:off x="8153400" y="1371600"/>
            <a:ext cx="990600" cy="381000"/>
          </a:xfrm>
          <a:prstGeom prst="rect">
            <a:avLst/>
          </a:prstGeom>
          <a:noFill/>
          <a:ln w="9525">
            <a:noFill/>
            <a:miter lim="800000"/>
            <a:headEnd/>
            <a:tailEnd/>
          </a:ln>
        </p:spPr>
        <p:txBody>
          <a:bodyPr>
            <a:spAutoFit/>
          </a:bodyPr>
          <a:lstStyle/>
          <a:p>
            <a:pPr eaLnBrk="1" hangingPunct="1"/>
            <a:r>
              <a:rPr lang="en-US" altLang="en-US"/>
              <a:t>Lốp</a:t>
            </a:r>
          </a:p>
        </p:txBody>
      </p:sp>
      <p:sp>
        <p:nvSpPr>
          <p:cNvPr id="97297" name="TextBox 18"/>
          <p:cNvSpPr txBox="1">
            <a:spLocks noChangeArrowheads="1"/>
          </p:cNvSpPr>
          <p:nvPr/>
        </p:nvSpPr>
        <p:spPr bwMode="auto">
          <a:xfrm>
            <a:off x="8153400" y="1828800"/>
            <a:ext cx="990600" cy="381000"/>
          </a:xfrm>
          <a:prstGeom prst="rect">
            <a:avLst/>
          </a:prstGeom>
          <a:noFill/>
          <a:ln w="9525">
            <a:noFill/>
            <a:miter lim="800000"/>
            <a:headEnd/>
            <a:tailEnd/>
          </a:ln>
        </p:spPr>
        <p:txBody>
          <a:bodyPr>
            <a:spAutoFit/>
          </a:bodyPr>
          <a:lstStyle/>
          <a:p>
            <a:pPr eaLnBrk="1" hangingPunct="1"/>
            <a:r>
              <a:rPr lang="en-US" altLang="en-US"/>
              <a:t>Phanh</a:t>
            </a:r>
          </a:p>
        </p:txBody>
      </p:sp>
      <p:sp>
        <p:nvSpPr>
          <p:cNvPr id="97298" name="TextBox 19"/>
          <p:cNvSpPr txBox="1">
            <a:spLocks noChangeArrowheads="1"/>
          </p:cNvSpPr>
          <p:nvPr/>
        </p:nvSpPr>
        <p:spPr bwMode="auto">
          <a:xfrm>
            <a:off x="8153400" y="2286000"/>
            <a:ext cx="990600" cy="923925"/>
          </a:xfrm>
          <a:prstGeom prst="rect">
            <a:avLst/>
          </a:prstGeom>
          <a:noFill/>
          <a:ln w="9525">
            <a:noFill/>
            <a:miter lim="800000"/>
            <a:headEnd/>
            <a:tailEnd/>
          </a:ln>
        </p:spPr>
        <p:txBody>
          <a:bodyPr>
            <a:spAutoFit/>
          </a:bodyPr>
          <a:lstStyle/>
          <a:p>
            <a:pPr eaLnBrk="1" hangingPunct="1"/>
            <a:r>
              <a:rPr lang="en-US" altLang="en-US"/>
              <a:t>Đèn (xe đạp điện)</a:t>
            </a:r>
          </a:p>
        </p:txBody>
      </p:sp>
      <p:sp>
        <p:nvSpPr>
          <p:cNvPr id="97299" name="TextBox 20"/>
          <p:cNvSpPr txBox="1">
            <a:spLocks noChangeArrowheads="1"/>
          </p:cNvSpPr>
          <p:nvPr/>
        </p:nvSpPr>
        <p:spPr bwMode="auto">
          <a:xfrm>
            <a:off x="152400" y="2514600"/>
            <a:ext cx="2057400" cy="646113"/>
          </a:xfrm>
          <a:prstGeom prst="rect">
            <a:avLst/>
          </a:prstGeom>
          <a:noFill/>
          <a:ln w="9525">
            <a:noFill/>
            <a:miter lim="800000"/>
            <a:headEnd/>
            <a:tailEnd/>
          </a:ln>
        </p:spPr>
        <p:txBody>
          <a:bodyPr>
            <a:spAutoFit/>
          </a:bodyPr>
          <a:lstStyle/>
          <a:p>
            <a:pPr eaLnBrk="1" hangingPunct="1"/>
            <a:r>
              <a:rPr lang="en-US" altLang="en-US"/>
              <a:t>Và đèn (với xe đạp điện)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299"/>
                                        </p:tgtEl>
                                        <p:attrNameLst>
                                          <p:attrName>style.visibility</p:attrName>
                                        </p:attrNameLst>
                                      </p:cBhvr>
                                      <p:to>
                                        <p:strVal val="visible"/>
                                      </p:to>
                                    </p:set>
                                    <p:animEffect transition="in" filter="wipe(down)">
                                      <p:cBhvr>
                                        <p:cTn id="7" dur="500"/>
                                        <p:tgtEl>
                                          <p:spTgt spid="9729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75791"/>
                                        </p:tgtEl>
                                        <p:attrNameLst>
                                          <p:attrName>style.visibility</p:attrName>
                                        </p:attrNameLst>
                                      </p:cBhvr>
                                      <p:to>
                                        <p:strVal val="visible"/>
                                      </p:to>
                                    </p:set>
                                    <p:animEffect transition="in" filter="wipe(down)">
                                      <p:cBhvr>
                                        <p:cTn id="24" dur="500"/>
                                        <p:tgtEl>
                                          <p:spTgt spid="7579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7298"/>
                                        </p:tgtEl>
                                        <p:attrNameLst>
                                          <p:attrName>style.visibility</p:attrName>
                                        </p:attrNameLst>
                                      </p:cBhvr>
                                      <p:to>
                                        <p:strVal val="visible"/>
                                      </p:to>
                                    </p:set>
                                    <p:animEffect transition="in" filter="wipe(down)">
                                      <p:cBhvr>
                                        <p:cTn id="27" dur="500"/>
                                        <p:tgtEl>
                                          <p:spTgt spid="9729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7296"/>
                                        </p:tgtEl>
                                        <p:attrNameLst>
                                          <p:attrName>style.visibility</p:attrName>
                                        </p:attrNameLst>
                                      </p:cBhvr>
                                      <p:to>
                                        <p:strVal val="visible"/>
                                      </p:to>
                                    </p:set>
                                    <p:animEffect transition="in" filter="wipe(down)">
                                      <p:cBhvr>
                                        <p:cTn id="30" dur="500"/>
                                        <p:tgtEl>
                                          <p:spTgt spid="9729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7297"/>
                                        </p:tgtEl>
                                        <p:attrNameLst>
                                          <p:attrName>style.visibility</p:attrName>
                                        </p:attrNameLst>
                                      </p:cBhvr>
                                      <p:to>
                                        <p:strVal val="visible"/>
                                      </p:to>
                                    </p:set>
                                    <p:animEffect transition="in" filter="wipe(down)">
                                      <p:cBhvr>
                                        <p:cTn id="33" dur="500"/>
                                        <p:tgtEl>
                                          <p:spTgt spid="9729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down)">
                                      <p:cBhvr>
                                        <p:cTn id="47" dur="500"/>
                                        <p:tgtEl>
                                          <p:spTgt spid="1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wipe(down)">
                                      <p:cBhvr>
                                        <p:cTn id="55" dur="500"/>
                                        <p:tgtEl>
                                          <p:spTgt spid="102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7293"/>
                                        </p:tgtEl>
                                        <p:attrNameLst>
                                          <p:attrName>style.visibility</p:attrName>
                                        </p:attrNameLst>
                                      </p:cBhvr>
                                      <p:to>
                                        <p:strVal val="visible"/>
                                      </p:to>
                                    </p:set>
                                    <p:animEffect transition="in" filter="wipe(down)">
                                      <p:cBhvr>
                                        <p:cTn id="58" dur="500"/>
                                        <p:tgtEl>
                                          <p:spTgt spid="9729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10" grpId="0"/>
      <p:bldP spid="11" grpId="0"/>
      <p:bldP spid="13" grpId="0" animBg="1"/>
      <p:bldP spid="14" grpId="0"/>
      <p:bldP spid="97293" grpId="0" animBg="1"/>
      <p:bldP spid="97296" grpId="0"/>
      <p:bldP spid="97297" grpId="0"/>
      <p:bldP spid="97298" grpId="0"/>
      <p:bldP spid="9729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4563" y="3810000"/>
            <a:ext cx="4267200" cy="2819400"/>
          </a:xfrm>
          <a:prstGeom prst="rect">
            <a:avLst/>
          </a:prstGeom>
          <a:solidFill>
            <a:schemeClr val="accent2">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5" name="TextBox 4"/>
          <p:cNvSpPr txBox="1"/>
          <p:nvPr/>
        </p:nvSpPr>
        <p:spPr>
          <a:xfrm>
            <a:off x="182563" y="3810000"/>
            <a:ext cx="4419600" cy="2819400"/>
          </a:xfrm>
          <a:prstGeom prst="rect">
            <a:avLst/>
          </a:prstGeom>
          <a:solidFill>
            <a:schemeClr val="accent3">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6" name="TextBox 5"/>
          <p:cNvSpPr txBox="1"/>
          <p:nvPr/>
        </p:nvSpPr>
        <p:spPr>
          <a:xfrm>
            <a:off x="163513" y="838200"/>
            <a:ext cx="4408487" cy="2819400"/>
          </a:xfrm>
          <a:prstGeom prst="rect">
            <a:avLst/>
          </a:prstGeom>
          <a:solidFill>
            <a:schemeClr val="accent3">
              <a:lumMod val="40000"/>
              <a:lumOff val="6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7" name="TextBox 6"/>
          <p:cNvSpPr txBox="1"/>
          <p:nvPr/>
        </p:nvSpPr>
        <p:spPr>
          <a:xfrm>
            <a:off x="4724400" y="838200"/>
            <a:ext cx="4303713" cy="2819400"/>
          </a:xfrm>
          <a:prstGeom prst="rect">
            <a:avLst/>
          </a:prstGeom>
          <a:solidFill>
            <a:schemeClr val="tx2">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8" name="TextBox 22"/>
          <p:cNvSpPr txBox="1">
            <a:spLocks noChangeArrowheads="1"/>
          </p:cNvSpPr>
          <p:nvPr/>
        </p:nvSpPr>
        <p:spPr bwMode="auto">
          <a:xfrm>
            <a:off x="4772025" y="838200"/>
            <a:ext cx="4829175" cy="388938"/>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2. Tuân thủ tín hiệu đèn giao thông</a:t>
            </a:r>
          </a:p>
        </p:txBody>
      </p:sp>
      <p:sp>
        <p:nvSpPr>
          <p:cNvPr id="9" name="TextBox 23"/>
          <p:cNvSpPr txBox="1">
            <a:spLocks noChangeArrowheads="1"/>
          </p:cNvSpPr>
          <p:nvPr/>
        </p:nvSpPr>
        <p:spPr bwMode="auto">
          <a:xfrm>
            <a:off x="228600" y="838200"/>
            <a:ext cx="4648200" cy="720725"/>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1. Đi vào phần đường, làn đường</a:t>
            </a:r>
            <a:br>
              <a:rPr lang="en-US" altLang="en-US" b="1">
                <a:latin typeface="Tahoma" pitchFamily="34" charset="0"/>
                <a:cs typeface="Tahoma" pitchFamily="34" charset="0"/>
              </a:rPr>
            </a:br>
            <a:r>
              <a:rPr lang="en-US" altLang="en-US" b="1">
                <a:latin typeface="Tahoma" pitchFamily="34" charset="0"/>
                <a:cs typeface="Tahoma" pitchFamily="34" charset="0"/>
              </a:rPr>
              <a:t>    dành cho xe đạp, xe thô sơ</a:t>
            </a:r>
            <a:endParaRPr lang="en-US" altLang="en-US">
              <a:latin typeface="Tahoma" pitchFamily="34" charset="0"/>
              <a:cs typeface="Tahoma" pitchFamily="34" charset="0"/>
            </a:endParaRPr>
          </a:p>
        </p:txBody>
      </p:sp>
      <p:sp>
        <p:nvSpPr>
          <p:cNvPr id="12" name="TextBox 4"/>
          <p:cNvSpPr txBox="1">
            <a:spLocks noChangeArrowheads="1"/>
          </p:cNvSpPr>
          <p:nvPr/>
        </p:nvSpPr>
        <p:spPr bwMode="auto">
          <a:xfrm>
            <a:off x="182563" y="3814763"/>
            <a:ext cx="4495800" cy="720725"/>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3. Không được sử dụng ô, dù, </a:t>
            </a:r>
            <a:br>
              <a:rPr lang="en-US" altLang="en-US" b="1">
                <a:latin typeface="Tahoma" pitchFamily="34" charset="0"/>
                <a:cs typeface="Tahoma" pitchFamily="34" charset="0"/>
              </a:rPr>
            </a:br>
            <a:r>
              <a:rPr lang="en-US" altLang="en-US" b="1">
                <a:latin typeface="Tahoma" pitchFamily="34" charset="0"/>
                <a:cs typeface="Tahoma" pitchFamily="34" charset="0"/>
              </a:rPr>
              <a:t>    điện thoại di động,… khi đi xe đạp</a:t>
            </a:r>
          </a:p>
        </p:txBody>
      </p:sp>
      <p:pic>
        <p:nvPicPr>
          <p:cNvPr id="15" name="Picture 4" descr="images."/>
          <p:cNvPicPr>
            <a:picLocks noChangeAspect="1" noChangeArrowheads="1"/>
          </p:cNvPicPr>
          <p:nvPr/>
        </p:nvPicPr>
        <p:blipFill>
          <a:blip r:embed="rId3" cstate="print"/>
          <a:srcRect l="7407" r="7407"/>
          <a:stretch>
            <a:fillRect/>
          </a:stretch>
        </p:blipFill>
        <p:spPr bwMode="auto">
          <a:xfrm>
            <a:off x="7040563" y="4656138"/>
            <a:ext cx="1828800" cy="1662112"/>
          </a:xfrm>
          <a:prstGeom prst="rect">
            <a:avLst/>
          </a:prstGeom>
          <a:noFill/>
          <a:ln w="9525">
            <a:noFill/>
            <a:miter lim="800000"/>
            <a:headEnd/>
            <a:tailEnd/>
          </a:ln>
        </p:spPr>
      </p:pic>
      <p:sp>
        <p:nvSpPr>
          <p:cNvPr id="17" name="Rectangle 16"/>
          <p:cNvSpPr>
            <a:spLocks noChangeArrowheads="1"/>
          </p:cNvSpPr>
          <p:nvPr/>
        </p:nvSpPr>
        <p:spPr bwMode="auto">
          <a:xfrm>
            <a:off x="4754563" y="3886200"/>
            <a:ext cx="4313237" cy="366713"/>
          </a:xfrm>
          <a:prstGeom prst="rect">
            <a:avLst/>
          </a:prstGeom>
          <a:noFill/>
          <a:ln w="9525">
            <a:noFill/>
            <a:miter lim="800000"/>
            <a:headEnd/>
            <a:tailEnd/>
          </a:ln>
        </p:spPr>
        <p:txBody>
          <a:bodyPr wrap="none">
            <a:spAutoFit/>
          </a:bodyPr>
          <a:lstStyle/>
          <a:p>
            <a:pPr eaLnBrk="1" hangingPunct="1"/>
            <a:r>
              <a:rPr lang="en-US" altLang="en-US" b="1">
                <a:latin typeface="Tahoma" pitchFamily="34" charset="0"/>
                <a:cs typeface="Tahoma" pitchFamily="34" charset="0"/>
              </a:rPr>
              <a:t>4. Không lạng lách, đu bám xe khác </a:t>
            </a:r>
            <a:endParaRPr lang="en-US" altLang="en-US">
              <a:latin typeface="Tahoma" pitchFamily="34" charset="0"/>
              <a:cs typeface="Tahoma" pitchFamily="34" charset="0"/>
            </a:endParaRPr>
          </a:p>
        </p:txBody>
      </p:sp>
      <p:cxnSp>
        <p:nvCxnSpPr>
          <p:cNvPr id="23" name="Straight Connector 22"/>
          <p:cNvCxnSpPr>
            <a:cxnSpLocks noChangeShapeType="1"/>
          </p:cNvCxnSpPr>
          <p:nvPr/>
        </p:nvCxnSpPr>
        <p:spPr bwMode="auto">
          <a:xfrm>
            <a:off x="7391400" y="4800600"/>
            <a:ext cx="381000" cy="2286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5" name="Straight Connector 24"/>
          <p:cNvCxnSpPr>
            <a:cxnSpLocks noChangeShapeType="1"/>
          </p:cNvCxnSpPr>
          <p:nvPr/>
        </p:nvCxnSpPr>
        <p:spPr bwMode="auto">
          <a:xfrm flipH="1">
            <a:off x="7391400" y="4800600"/>
            <a:ext cx="304800" cy="2286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pic>
        <p:nvPicPr>
          <p:cNvPr id="3074" name="Picture 2"/>
          <p:cNvPicPr>
            <a:picLocks noChangeAspect="1" noChangeArrowheads="1"/>
          </p:cNvPicPr>
          <p:nvPr/>
        </p:nvPicPr>
        <p:blipFill>
          <a:blip r:embed="rId4" cstate="print"/>
          <a:srcRect/>
          <a:stretch>
            <a:fillRect/>
          </a:stretch>
        </p:blipFill>
        <p:spPr bwMode="auto">
          <a:xfrm>
            <a:off x="5562600" y="1524000"/>
            <a:ext cx="2454275" cy="18288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l="13126" t="11000" r="26875" b="16000"/>
          <a:stretch>
            <a:fillRect/>
          </a:stretch>
        </p:blipFill>
        <p:spPr bwMode="auto">
          <a:xfrm>
            <a:off x="1066800" y="1600200"/>
            <a:ext cx="2505075" cy="190500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l="12500" t="8000" r="26875" b="14999"/>
          <a:stretch>
            <a:fillRect/>
          </a:stretch>
        </p:blipFill>
        <p:spPr bwMode="auto">
          <a:xfrm>
            <a:off x="4822825" y="4648200"/>
            <a:ext cx="2111375" cy="1676400"/>
          </a:xfrm>
          <a:prstGeom prst="rect">
            <a:avLst/>
          </a:prstGeom>
          <a:noFill/>
          <a:ln w="9525">
            <a:noFill/>
            <a:miter lim="800000"/>
            <a:headEnd/>
            <a:tailEnd/>
          </a:ln>
        </p:spPr>
      </p:pic>
      <p:cxnSp>
        <p:nvCxnSpPr>
          <p:cNvPr id="19" name="Straight Connector 18"/>
          <p:cNvCxnSpPr>
            <a:cxnSpLocks noChangeShapeType="1"/>
          </p:cNvCxnSpPr>
          <p:nvPr/>
        </p:nvCxnSpPr>
        <p:spPr bwMode="auto">
          <a:xfrm>
            <a:off x="5029200" y="4953000"/>
            <a:ext cx="6096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1" name="Straight Connector 20"/>
          <p:cNvCxnSpPr>
            <a:cxnSpLocks noChangeShapeType="1"/>
          </p:cNvCxnSpPr>
          <p:nvPr/>
        </p:nvCxnSpPr>
        <p:spPr bwMode="auto">
          <a:xfrm rot="10800000" flipV="1">
            <a:off x="5029200" y="4953000"/>
            <a:ext cx="5334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pic>
        <p:nvPicPr>
          <p:cNvPr id="2" name="Picture 2"/>
          <p:cNvPicPr>
            <a:picLocks noChangeAspect="1" noChangeArrowheads="1"/>
          </p:cNvPicPr>
          <p:nvPr/>
        </p:nvPicPr>
        <p:blipFill>
          <a:blip r:embed="rId7" cstate="print"/>
          <a:srcRect l="12500" t="8000" r="26875" b="14000"/>
          <a:stretch>
            <a:fillRect/>
          </a:stretch>
        </p:blipFill>
        <p:spPr bwMode="auto">
          <a:xfrm>
            <a:off x="346075" y="4724400"/>
            <a:ext cx="1990725" cy="1600200"/>
          </a:xfrm>
          <a:prstGeom prst="rect">
            <a:avLst/>
          </a:prstGeom>
          <a:noFill/>
          <a:ln w="9525">
            <a:noFill/>
            <a:miter lim="800000"/>
            <a:headEnd/>
            <a:tailEnd/>
          </a:ln>
        </p:spPr>
      </p:pic>
      <p:cxnSp>
        <p:nvCxnSpPr>
          <p:cNvPr id="26" name="Straight Connector 25"/>
          <p:cNvCxnSpPr>
            <a:cxnSpLocks noChangeShapeType="1"/>
          </p:cNvCxnSpPr>
          <p:nvPr/>
        </p:nvCxnSpPr>
        <p:spPr bwMode="auto">
          <a:xfrm>
            <a:off x="431800" y="4800600"/>
            <a:ext cx="609600" cy="381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7" name="Straight Connector 26"/>
          <p:cNvCxnSpPr>
            <a:cxnSpLocks noChangeShapeType="1"/>
          </p:cNvCxnSpPr>
          <p:nvPr/>
        </p:nvCxnSpPr>
        <p:spPr bwMode="auto">
          <a:xfrm flipH="1">
            <a:off x="355600" y="4876800"/>
            <a:ext cx="6096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98325" name="Slide Number Placeholder 29"/>
          <p:cNvSpPr>
            <a:spLocks noGrp="1"/>
          </p:cNvSpPr>
          <p:nvPr>
            <p:ph type="sldNum" sz="quarter" idx="12"/>
          </p:nvPr>
        </p:nvSpPr>
        <p:spPr bwMode="auto">
          <a:noFill/>
          <a:ln>
            <a:miter lim="800000"/>
            <a:headEnd/>
            <a:tailEnd/>
          </a:ln>
        </p:spPr>
        <p:txBody>
          <a:bodyPr/>
          <a:lstStyle/>
          <a:p>
            <a:fld id="{C7DA7FAE-AA00-4D37-842A-E15A13A1879C}" type="slidenum">
              <a:rPr lang="en-US" altLang="en-US"/>
              <a:pPr/>
              <a:t>75</a:t>
            </a:fld>
            <a:endParaRPr lang="en-US" altLang="en-US"/>
          </a:p>
        </p:txBody>
      </p:sp>
      <p:pic>
        <p:nvPicPr>
          <p:cNvPr id="3" name="Picture 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420774" y="4738460"/>
            <a:ext cx="2085747" cy="1614988"/>
          </a:xfrm>
          <a:prstGeom prst="rect">
            <a:avLst/>
          </a:prstGeom>
        </p:spPr>
      </p:pic>
      <p:sp>
        <p:nvSpPr>
          <p:cNvPr id="161817"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cxnSp>
        <p:nvCxnSpPr>
          <p:cNvPr id="29" name="Straight Connector 28"/>
          <p:cNvCxnSpPr>
            <a:cxnSpLocks noChangeShapeType="1"/>
          </p:cNvCxnSpPr>
          <p:nvPr/>
        </p:nvCxnSpPr>
        <p:spPr bwMode="auto">
          <a:xfrm flipH="1">
            <a:off x="2489200" y="4876800"/>
            <a:ext cx="5334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8" name="Straight Connector 27"/>
          <p:cNvCxnSpPr>
            <a:cxnSpLocks noChangeShapeType="1"/>
          </p:cNvCxnSpPr>
          <p:nvPr/>
        </p:nvCxnSpPr>
        <p:spPr bwMode="auto">
          <a:xfrm>
            <a:off x="2489200" y="4800600"/>
            <a:ext cx="533400" cy="381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down)">
                                      <p:cBhvr>
                                        <p:cTn id="21" dur="500"/>
                                        <p:tgtEl>
                                          <p:spTgt spid="307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par>
                                <p:cTn id="36" presetID="2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par>
                                <p:cTn id="42" presetID="22" presetClass="entr" presetSubtype="4"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nodeType="withEffect">
                                  <p:stCondLst>
                                    <p:cond delay="0"/>
                                  </p:stCondLst>
                                  <p:childTnLst>
                                    <p:set>
                                      <p:cBhvr>
                                        <p:cTn id="57" dur="1" fill="hold">
                                          <p:stCondLst>
                                            <p:cond delay="0"/>
                                          </p:stCondLst>
                                        </p:cTn>
                                        <p:tgtEl>
                                          <p:spTgt spid="2051"/>
                                        </p:tgtEl>
                                        <p:attrNameLst>
                                          <p:attrName>style.visibility</p:attrName>
                                        </p:attrNameLst>
                                      </p:cBhvr>
                                      <p:to>
                                        <p:strVal val="visible"/>
                                      </p:to>
                                    </p:set>
                                    <p:animEffect transition="in" filter="wipe(down)">
                                      <p:cBhvr>
                                        <p:cTn id="58" dur="500"/>
                                        <p:tgtEl>
                                          <p:spTgt spid="2051"/>
                                        </p:tgtEl>
                                      </p:cBhvr>
                                    </p:animEffect>
                                  </p:childTnLst>
                                </p:cTn>
                              </p:par>
                              <p:par>
                                <p:cTn id="59" presetID="2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par>
                                <p:cTn id="62" presetID="22" presetClass="entr" presetSubtype="4"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par>
                                <p:cTn id="65" presetID="2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par>
                                <p:cTn id="68" presetID="22" presetClass="entr" presetSubtype="4"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2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500"/>
                                        <p:tgtEl>
                                          <p:spTgt spid="1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2"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p:cNvSpPr txBox="1">
            <a:spLocks noChangeArrowheads="1"/>
          </p:cNvSpPr>
          <p:nvPr/>
        </p:nvSpPr>
        <p:spPr bwMode="auto">
          <a:xfrm>
            <a:off x="609600" y="1143000"/>
            <a:ext cx="5486400" cy="914400"/>
          </a:xfrm>
          <a:prstGeom prst="rect">
            <a:avLst/>
          </a:prstGeom>
          <a:solidFill>
            <a:srgbClr val="D5EEFF"/>
          </a:solidFill>
          <a:ln w="9525">
            <a:solidFill>
              <a:srgbClr val="FF0000"/>
            </a:solidFill>
            <a:miter lim="800000"/>
            <a:headEnd/>
            <a:tailEnd/>
          </a:ln>
        </p:spPr>
        <p:txBody>
          <a:bodyPr anchor="ctr"/>
          <a:lstStyle/>
          <a:p>
            <a:pPr eaLnBrk="1" hangingPunct="1"/>
            <a:endParaRPr lang="en-US" altLang="en-US" sz="2000" b="1">
              <a:latin typeface="Tahoma" pitchFamily="34" charset="0"/>
              <a:cs typeface="Tahoma" pitchFamily="34" charset="0"/>
            </a:endParaRPr>
          </a:p>
        </p:txBody>
      </p:sp>
      <p:sp>
        <p:nvSpPr>
          <p:cNvPr id="5" name="TextBox 16"/>
          <p:cNvSpPr txBox="1">
            <a:spLocks noChangeArrowheads="1"/>
          </p:cNvSpPr>
          <p:nvPr/>
        </p:nvSpPr>
        <p:spPr bwMode="auto">
          <a:xfrm>
            <a:off x="673100" y="1223963"/>
            <a:ext cx="5727700" cy="757237"/>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5. Tuyệt đối không đi xe  khi đã uống đồ uống có cồn</a:t>
            </a:r>
          </a:p>
        </p:txBody>
      </p:sp>
      <p:pic>
        <p:nvPicPr>
          <p:cNvPr id="6" name="Picture 11"/>
          <p:cNvPicPr>
            <a:picLocks noChangeAspect="1" noChangeArrowheads="1"/>
          </p:cNvPicPr>
          <p:nvPr/>
        </p:nvPicPr>
        <p:blipFill>
          <a:blip r:embed="rId3" cstate="print"/>
          <a:srcRect l="30000" t="46001" r="59375" b="36000"/>
          <a:stretch>
            <a:fillRect/>
          </a:stretch>
        </p:blipFill>
        <p:spPr bwMode="auto">
          <a:xfrm>
            <a:off x="6400800" y="711200"/>
            <a:ext cx="2133600" cy="1774825"/>
          </a:xfrm>
          <a:prstGeom prst="rect">
            <a:avLst/>
          </a:prstGeom>
          <a:noFill/>
          <a:ln w="9525">
            <a:noFill/>
            <a:miter lim="800000"/>
            <a:headEnd/>
            <a:tailEnd/>
          </a:ln>
        </p:spPr>
      </p:pic>
      <p:sp>
        <p:nvSpPr>
          <p:cNvPr id="7" name="TextBox 6"/>
          <p:cNvSpPr txBox="1"/>
          <p:nvPr/>
        </p:nvSpPr>
        <p:spPr>
          <a:xfrm>
            <a:off x="609600" y="2971800"/>
            <a:ext cx="5486400" cy="914400"/>
          </a:xfrm>
          <a:prstGeom prst="rect">
            <a:avLst/>
          </a:prstGeom>
          <a:solidFill>
            <a:schemeClr val="accent1">
              <a:lumMod val="20000"/>
              <a:lumOff val="80000"/>
            </a:schemeClr>
          </a:solidFill>
          <a:ln>
            <a:solidFill>
              <a:srgbClr val="FF0000"/>
            </a:solidFill>
          </a:ln>
        </p:spPr>
        <p:txBody>
          <a:bodyPr/>
          <a:lstStyle/>
          <a:p>
            <a:pPr eaLnBrk="1" hangingPunct="1">
              <a:lnSpc>
                <a:spcPct val="120000"/>
              </a:lnSpc>
              <a:defRPr/>
            </a:pPr>
            <a:r>
              <a:rPr lang="en-US" sz="2000" b="1" dirty="0">
                <a:latin typeface="Tahoma" pitchFamily="34" charset="0"/>
                <a:cs typeface="Tahoma" pitchFamily="34" charset="0"/>
              </a:rPr>
              <a:t>6.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đi</a:t>
            </a:r>
            <a:r>
              <a:rPr lang="en-US" sz="2000" b="1" dirty="0">
                <a:latin typeface="Tahoma" pitchFamily="34" charset="0"/>
                <a:cs typeface="Tahoma" pitchFamily="34" charset="0"/>
              </a:rPr>
              <a:t> ban </a:t>
            </a:r>
            <a:r>
              <a:rPr lang="en-US" sz="2000" b="1" dirty="0" err="1">
                <a:latin typeface="Tahoma" pitchFamily="34" charset="0"/>
                <a:cs typeface="Tahoma" pitchFamily="34" charset="0"/>
              </a:rPr>
              <a:t>đêm</a:t>
            </a:r>
            <a:r>
              <a:rPr lang="en-US" sz="2000" b="1" dirty="0">
                <a:latin typeface="Tahoma" pitchFamily="34" charset="0"/>
                <a:cs typeface="Tahoma" pitchFamily="34" charset="0"/>
              </a:rPr>
              <a:t> </a:t>
            </a:r>
            <a:r>
              <a:rPr lang="en-US" sz="2000" b="1" dirty="0" err="1">
                <a:latin typeface="Tahoma" pitchFamily="34" charset="0"/>
                <a:cs typeface="Tahoma" pitchFamily="34" charset="0"/>
              </a:rPr>
              <a:t>phải</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đèn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br>
              <a:rPr lang="en-US" sz="2000" b="1" dirty="0">
                <a:latin typeface="Tahoma" pitchFamily="34" charset="0"/>
                <a:cs typeface="Tahoma" pitchFamily="34" charset="0"/>
              </a:rPr>
            </a:br>
            <a:r>
              <a:rPr lang="en-US" sz="2000" b="1" dirty="0">
                <a:latin typeface="Tahoma" pitchFamily="34" charset="0"/>
                <a:cs typeface="Tahoma" pitchFamily="34" charset="0"/>
              </a:rPr>
              <a:t>    </a:t>
            </a:r>
            <a:r>
              <a:rPr lang="en-US" sz="2000" b="1" dirty="0" err="1">
                <a:latin typeface="Tahoma" pitchFamily="34" charset="0"/>
                <a:cs typeface="Tahoma" pitchFamily="34" charset="0"/>
              </a:rPr>
              <a:t>trước</a:t>
            </a:r>
            <a:r>
              <a:rPr lang="en-US" sz="2000" b="1" dirty="0">
                <a:latin typeface="Tahoma" pitchFamily="34" charset="0"/>
                <a:cs typeface="Tahoma" pitchFamily="34" charset="0"/>
              </a:rPr>
              <a:t>, </a:t>
            </a:r>
            <a:r>
              <a:rPr lang="en-US" sz="2000" b="1" dirty="0" err="1">
                <a:latin typeface="Tahoma" pitchFamily="34" charset="0"/>
                <a:cs typeface="Tahoma" pitchFamily="34" charset="0"/>
              </a:rPr>
              <a:t>sau</a:t>
            </a:r>
            <a:r>
              <a:rPr lang="en-US" sz="2000" b="1" dirty="0">
                <a:latin typeface="Tahoma" pitchFamily="34" charset="0"/>
                <a:cs typeface="Tahoma" pitchFamily="34" charset="0"/>
              </a:rPr>
              <a:t> </a:t>
            </a:r>
            <a:r>
              <a:rPr lang="en-US" sz="2000" b="1" dirty="0" err="1">
                <a:latin typeface="Tahoma" pitchFamily="34" charset="0"/>
                <a:cs typeface="Tahoma" pitchFamily="34" charset="0"/>
              </a:rPr>
              <a:t>hoặc</a:t>
            </a:r>
            <a:r>
              <a:rPr lang="en-US" sz="2000" b="1" dirty="0">
                <a:latin typeface="Tahoma" pitchFamily="34" charset="0"/>
                <a:cs typeface="Tahoma" pitchFamily="34" charset="0"/>
              </a:rPr>
              <a:t> </a:t>
            </a:r>
            <a:r>
              <a:rPr lang="en-US" sz="2000" b="1" dirty="0" err="1">
                <a:latin typeface="Tahoma" pitchFamily="34" charset="0"/>
                <a:cs typeface="Tahoma" pitchFamily="34" charset="0"/>
              </a:rPr>
              <a:t>phản</a:t>
            </a:r>
            <a:r>
              <a:rPr lang="en-US" sz="2000" b="1" dirty="0">
                <a:latin typeface="Tahoma" pitchFamily="34" charset="0"/>
                <a:cs typeface="Tahoma" pitchFamily="34" charset="0"/>
              </a:rPr>
              <a:t> </a:t>
            </a:r>
            <a:r>
              <a:rPr lang="en-US" sz="2000" b="1" dirty="0" err="1">
                <a:latin typeface="Tahoma" pitchFamily="34" charset="0"/>
                <a:cs typeface="Tahoma" pitchFamily="34" charset="0"/>
              </a:rPr>
              <a:t>quang</a:t>
            </a:r>
            <a:endParaRPr lang="en-US" sz="2000" b="1" dirty="0">
              <a:latin typeface="Tahoma" pitchFamily="34" charset="0"/>
              <a:cs typeface="Tahoma" pitchFamily="34" charset="0"/>
            </a:endParaRPr>
          </a:p>
        </p:txBody>
      </p:sp>
      <p:pic>
        <p:nvPicPr>
          <p:cNvPr id="8" name="Picture 2" descr="http://t2.gstatic.com/images?q=tbn:ANd9GcT2UjxIFwc8St4GKNCHAtoaxQS55uvP2rMdLe5M94keoq9MzprQFW_xqVMa">
            <a:hlinkClick r:id="rId4"/>
          </p:cNvPr>
          <p:cNvPicPr>
            <a:picLocks noChangeAspect="1" noChangeArrowheads="1"/>
          </p:cNvPicPr>
          <p:nvPr/>
        </p:nvPicPr>
        <p:blipFill>
          <a:blip r:embed="rId5" cstate="print"/>
          <a:srcRect/>
          <a:stretch>
            <a:fillRect/>
          </a:stretch>
        </p:blipFill>
        <p:spPr bwMode="auto">
          <a:xfrm>
            <a:off x="6400800" y="2628900"/>
            <a:ext cx="2133600" cy="1739900"/>
          </a:xfrm>
          <a:prstGeom prst="rect">
            <a:avLst/>
          </a:prstGeom>
          <a:noFill/>
          <a:ln w="9525">
            <a:noFill/>
            <a:miter lim="800000"/>
            <a:headEnd/>
            <a:tailEnd/>
          </a:ln>
        </p:spPr>
      </p:pic>
      <p:sp>
        <p:nvSpPr>
          <p:cNvPr id="9" name="TextBox 25"/>
          <p:cNvSpPr txBox="1">
            <a:spLocks noChangeArrowheads="1"/>
          </p:cNvSpPr>
          <p:nvPr/>
        </p:nvSpPr>
        <p:spPr bwMode="auto">
          <a:xfrm>
            <a:off x="609600" y="4876800"/>
            <a:ext cx="5486400" cy="990600"/>
          </a:xfrm>
          <a:prstGeom prst="rect">
            <a:avLst/>
          </a:prstGeom>
          <a:solidFill>
            <a:srgbClr val="FFFFCC"/>
          </a:solidFill>
          <a:ln w="9525">
            <a:solidFill>
              <a:srgbClr val="FF0000"/>
            </a:solidFill>
            <a:miter lim="800000"/>
            <a:headEnd/>
            <a:tailEnd/>
          </a:ln>
        </p:spPr>
        <p:txBody>
          <a:bodyPr anchor="ctr"/>
          <a:lstStyle/>
          <a:p>
            <a:pPr eaLnBrk="1" hangingPunct="1"/>
            <a:endParaRPr lang="en-US" altLang="en-US" sz="2400">
              <a:latin typeface="Tahoma" pitchFamily="34" charset="0"/>
              <a:cs typeface="Tahoma" pitchFamily="34" charset="0"/>
            </a:endParaRPr>
          </a:p>
        </p:txBody>
      </p:sp>
      <p:sp>
        <p:nvSpPr>
          <p:cNvPr id="10" name="TextBox 14"/>
          <p:cNvSpPr txBox="1">
            <a:spLocks noChangeArrowheads="1"/>
          </p:cNvSpPr>
          <p:nvPr/>
        </p:nvSpPr>
        <p:spPr bwMode="auto">
          <a:xfrm>
            <a:off x="685800" y="4999038"/>
            <a:ext cx="5943600" cy="830262"/>
          </a:xfrm>
          <a:prstGeom prst="rect">
            <a:avLst/>
          </a:prstGeom>
          <a:noFill/>
          <a:ln w="9525">
            <a:noFill/>
            <a:miter lim="800000"/>
            <a:headEnd/>
            <a:tailEnd/>
          </a:ln>
        </p:spPr>
        <p:txBody>
          <a:bodyPr>
            <a:spAutoFit/>
          </a:bodyPr>
          <a:lstStyle/>
          <a:p>
            <a:pPr eaLnBrk="1" hangingPunct="1">
              <a:lnSpc>
                <a:spcPct val="120000"/>
              </a:lnSpc>
            </a:pPr>
            <a:r>
              <a:rPr lang="en-US" altLang="en-US" sz="2000" b="1">
                <a:latin typeface="Tahoma" pitchFamily="34" charset="0"/>
                <a:cs typeface="Tahoma" pitchFamily="34" charset="0"/>
              </a:rPr>
              <a:t>7.  Người đi xe đạp điện phải đội mũ bảo hiểm </a:t>
            </a:r>
          </a:p>
        </p:txBody>
      </p:sp>
      <p:sp>
        <p:nvSpPr>
          <p:cNvPr id="163849"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sp>
        <p:nvSpPr>
          <p:cNvPr id="163850" name="Slide Number Placeholder 11"/>
          <p:cNvSpPr>
            <a:spLocks noGrp="1"/>
          </p:cNvSpPr>
          <p:nvPr>
            <p:ph type="sldNum" sz="quarter" idx="12"/>
          </p:nvPr>
        </p:nvSpPr>
        <p:spPr bwMode="auto">
          <a:noFill/>
          <a:ln>
            <a:miter lim="800000"/>
            <a:headEnd/>
            <a:tailEnd/>
          </a:ln>
        </p:spPr>
        <p:txBody>
          <a:bodyPr/>
          <a:lstStyle/>
          <a:p>
            <a:fld id="{7529D2DB-7951-40D8-8252-3C66C310924C}" type="slidenum">
              <a:rPr lang="en-US" altLang="en-US"/>
              <a:pPr/>
              <a:t>76</a:t>
            </a:fld>
            <a:endParaRPr lang="en-US" altLang="en-US"/>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79779" y="4876800"/>
            <a:ext cx="2190750" cy="156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animBg="1"/>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l="74477" t="56000" r="14999" b="27350"/>
          <a:stretch>
            <a:fillRect/>
          </a:stretch>
        </p:blipFill>
        <p:spPr bwMode="auto">
          <a:xfrm>
            <a:off x="4572000" y="990600"/>
            <a:ext cx="2209800" cy="2184400"/>
          </a:xfrm>
          <a:prstGeom prst="rect">
            <a:avLst/>
          </a:prstGeom>
          <a:noFill/>
          <a:ln w="9525">
            <a:noFill/>
            <a:miter lim="800000"/>
            <a:headEnd/>
            <a:tailEnd/>
          </a:ln>
        </p:spPr>
      </p:pic>
      <p:sp>
        <p:nvSpPr>
          <p:cNvPr id="18" name="Rounded Rectangle 17"/>
          <p:cNvSpPr/>
          <p:nvPr/>
        </p:nvSpPr>
        <p:spPr>
          <a:xfrm>
            <a:off x="228600" y="3352800"/>
            <a:ext cx="8458200" cy="1600200"/>
          </a:xfrm>
          <a:prstGeom prst="roundRect">
            <a:avLst/>
          </a:prstGeom>
          <a:solidFill>
            <a:srgbClr val="E7FFFF"/>
          </a:soli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7" name="TextBox 6"/>
          <p:cNvSpPr txBox="1">
            <a:spLocks noChangeArrowheads="1"/>
          </p:cNvSpPr>
          <p:nvPr/>
        </p:nvSpPr>
        <p:spPr bwMode="auto">
          <a:xfrm>
            <a:off x="152400" y="685800"/>
            <a:ext cx="7543800" cy="369888"/>
          </a:xfrm>
          <a:prstGeom prst="rect">
            <a:avLst/>
          </a:prstGeom>
          <a:noFill/>
          <a:ln w="9525">
            <a:noFill/>
            <a:miter lim="800000"/>
            <a:headEnd/>
            <a:tailEnd/>
          </a:ln>
        </p:spPr>
        <p:txBody>
          <a:bodyPr>
            <a:spAutoFit/>
          </a:bodyPr>
          <a:lstStyle/>
          <a:p>
            <a:pPr eaLnBrk="1" hangingPunct="1">
              <a:defRPr/>
            </a:pPr>
            <a:r>
              <a:rPr lang="en-US" b="1" dirty="0">
                <a:solidFill>
                  <a:schemeClr val="accent5">
                    <a:lumMod val="50000"/>
                  </a:schemeClr>
                </a:solidFill>
                <a:latin typeface="Tahoma" pitchFamily="34" charset="0"/>
                <a:cs typeface="Tahoma" pitchFamily="34" charset="0"/>
              </a:rPr>
              <a:t>a)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đi</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nhau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p:txBody>
      </p:sp>
      <p:pic>
        <p:nvPicPr>
          <p:cNvPr id="8" name="Picture 1"/>
          <p:cNvPicPr>
            <a:picLocks noChangeAspect="1" noChangeArrowheads="1"/>
          </p:cNvPicPr>
          <p:nvPr/>
        </p:nvPicPr>
        <p:blipFill>
          <a:blip r:embed="rId3" cstate="print"/>
          <a:srcRect l="85001" t="57001" r="4453" b="28000"/>
          <a:stretch>
            <a:fillRect/>
          </a:stretch>
        </p:blipFill>
        <p:spPr bwMode="auto">
          <a:xfrm>
            <a:off x="6858000" y="1081088"/>
            <a:ext cx="2228850" cy="198120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srcRect l="85001" t="41000" r="3751" b="42999"/>
          <a:stretch>
            <a:fillRect/>
          </a:stretch>
        </p:blipFill>
        <p:spPr bwMode="auto">
          <a:xfrm>
            <a:off x="76200" y="1066800"/>
            <a:ext cx="2286000" cy="2057400"/>
          </a:xfrm>
          <a:prstGeom prst="rect">
            <a:avLst/>
          </a:prstGeom>
          <a:noFill/>
          <a:ln w="9525">
            <a:noFill/>
            <a:miter lim="800000"/>
            <a:headEnd/>
            <a:tailEnd/>
          </a:ln>
        </p:spPr>
      </p:pic>
      <p:pic>
        <p:nvPicPr>
          <p:cNvPr id="11" name="Picture 1"/>
          <p:cNvPicPr>
            <a:picLocks noChangeAspect="1" noChangeArrowheads="1"/>
          </p:cNvPicPr>
          <p:nvPr/>
        </p:nvPicPr>
        <p:blipFill>
          <a:blip r:embed="rId3" cstate="print"/>
          <a:srcRect l="74167" t="41000" r="14999" b="42999"/>
          <a:stretch>
            <a:fillRect/>
          </a:stretch>
        </p:blipFill>
        <p:spPr bwMode="auto">
          <a:xfrm>
            <a:off x="2286000" y="1066800"/>
            <a:ext cx="2146300" cy="2057400"/>
          </a:xfrm>
          <a:prstGeom prst="rect">
            <a:avLst/>
          </a:prstGeom>
          <a:noFill/>
          <a:ln w="9525">
            <a:noFill/>
            <a:miter lim="800000"/>
            <a:headEnd/>
            <a:tailEnd/>
          </a:ln>
        </p:spPr>
      </p:pic>
      <p:sp>
        <p:nvSpPr>
          <p:cNvPr id="12" name="Oval 11"/>
          <p:cNvSpPr/>
          <p:nvPr/>
        </p:nvSpPr>
        <p:spPr>
          <a:xfrm>
            <a:off x="193675" y="2438400"/>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1</a:t>
            </a:r>
          </a:p>
        </p:txBody>
      </p:sp>
      <p:sp>
        <p:nvSpPr>
          <p:cNvPr id="13" name="Oval 12"/>
          <p:cNvSpPr/>
          <p:nvPr/>
        </p:nvSpPr>
        <p:spPr>
          <a:xfrm>
            <a:off x="2452688" y="2397125"/>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2</a:t>
            </a:r>
          </a:p>
        </p:txBody>
      </p:sp>
      <p:sp>
        <p:nvSpPr>
          <p:cNvPr id="14" name="Oval 13"/>
          <p:cNvSpPr/>
          <p:nvPr/>
        </p:nvSpPr>
        <p:spPr>
          <a:xfrm>
            <a:off x="4648200" y="2438400"/>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3</a:t>
            </a:r>
          </a:p>
        </p:txBody>
      </p:sp>
      <p:sp>
        <p:nvSpPr>
          <p:cNvPr id="15" name="Oval 14"/>
          <p:cNvSpPr/>
          <p:nvPr/>
        </p:nvSpPr>
        <p:spPr>
          <a:xfrm>
            <a:off x="6934200" y="2452688"/>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4</a:t>
            </a:r>
          </a:p>
        </p:txBody>
      </p:sp>
      <p:sp>
        <p:nvSpPr>
          <p:cNvPr id="17" name="TextBox 16"/>
          <p:cNvSpPr txBox="1">
            <a:spLocks noChangeArrowheads="1"/>
          </p:cNvSpPr>
          <p:nvPr/>
        </p:nvSpPr>
        <p:spPr bwMode="auto">
          <a:xfrm>
            <a:off x="457200" y="3352800"/>
            <a:ext cx="7772400" cy="1587500"/>
          </a:xfrm>
          <a:prstGeom prst="rect">
            <a:avLst/>
          </a:prstGeom>
          <a:noFill/>
          <a:ln w="9525">
            <a:noFill/>
            <a:miter lim="800000"/>
            <a:headEnd/>
            <a:tailEnd/>
          </a:ln>
        </p:spPr>
        <p:txBody>
          <a:bodyPr>
            <a:spAutoFit/>
          </a:bodyPr>
          <a:lstStyle/>
          <a:p>
            <a:pPr eaLnBrk="1" hangingPunct="1">
              <a:defRPr/>
            </a:pPr>
            <a:r>
              <a:rPr lang="en-US" b="1" u="sng" dirty="0">
                <a:solidFill>
                  <a:schemeClr val="accent5">
                    <a:lumMod val="50000"/>
                  </a:schemeClr>
                </a:solidFill>
                <a:latin typeface="Tahoma" pitchFamily="34" charset="0"/>
                <a:cs typeface="Tahoma" pitchFamily="34" charset="0"/>
              </a:rPr>
              <a:t>b)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an </a:t>
            </a:r>
            <a:r>
              <a:rPr lang="en-US" b="1" u="sng" dirty="0" err="1">
                <a:solidFill>
                  <a:schemeClr val="accent5">
                    <a:lumMod val="50000"/>
                  </a:schemeClr>
                </a:solidFill>
                <a:latin typeface="Tahoma" pitchFamily="34" charset="0"/>
                <a:cs typeface="Tahoma" pitchFamily="34" charset="0"/>
              </a:rPr>
              <a:t>toàn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Giảm</a:t>
            </a:r>
            <a:r>
              <a:rPr lang="en-US" dirty="0">
                <a:latin typeface="Tahoma" pitchFamily="34" charset="0"/>
                <a:cs typeface="Tahoma" pitchFamily="34" charset="0"/>
              </a:rPr>
              <a:t> </a:t>
            </a:r>
            <a:r>
              <a:rPr lang="en-US" dirty="0" err="1">
                <a:latin typeface="Tahoma" pitchFamily="34" charset="0"/>
                <a:cs typeface="Tahoma" pitchFamily="34" charset="0"/>
              </a:rPr>
              <a:t>tốc</a:t>
            </a:r>
            <a:r>
              <a:rPr lang="en-US" dirty="0">
                <a:latin typeface="Tahoma" pitchFamily="34" charset="0"/>
                <a:cs typeface="Tahoma" pitchFamily="34" charset="0"/>
              </a:rPr>
              <a:t> </a:t>
            </a:r>
            <a:r>
              <a:rPr lang="en-US" dirty="0" err="1">
                <a:latin typeface="Tahoma" pitchFamily="34" charset="0"/>
                <a:cs typeface="Tahoma" pitchFamily="34" charset="0"/>
              </a:rPr>
              <a:t>độ</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t>
            </a:r>
            <a:r>
              <a:rPr lang="en-US" dirty="0" err="1">
                <a:latin typeface="Tahoma" pitchFamily="34" charset="0"/>
                <a:cs typeface="Tahoma" pitchFamily="34" charset="0"/>
              </a:rPr>
              <a:t>để</a:t>
            </a:r>
            <a:r>
              <a:rPr lang="en-US" dirty="0">
                <a:latin typeface="Tahoma" pitchFamily="34" charset="0"/>
                <a:cs typeface="Tahoma" pitchFamily="34" charset="0"/>
              </a:rPr>
              <a:t> </a:t>
            </a:r>
            <a:r>
              <a:rPr lang="en-US" dirty="0" err="1">
                <a:latin typeface="Tahoma" pitchFamily="34" charset="0"/>
                <a:cs typeface="Tahoma" pitchFamily="34" charset="0"/>
              </a:rPr>
              <a:t>chắc</a:t>
            </a:r>
            <a:r>
              <a:rPr lang="en-US" dirty="0">
                <a:latin typeface="Tahoma" pitchFamily="34" charset="0"/>
                <a:cs typeface="Tahoma" pitchFamily="34" charset="0"/>
              </a:rPr>
              <a:t> </a:t>
            </a:r>
            <a:r>
              <a:rPr lang="en-US" dirty="0" err="1">
                <a:latin typeface="Tahoma" pitchFamily="34" charset="0"/>
                <a:cs typeface="Tahoma" pitchFamily="34" charset="0"/>
              </a:rPr>
              <a:t>chắn</a:t>
            </a:r>
            <a:r>
              <a:rPr lang="en-US" dirty="0">
                <a:latin typeface="Tahoma" pitchFamily="34" charset="0"/>
                <a:cs typeface="Tahoma" pitchFamily="34" charset="0"/>
              </a:rPr>
              <a:t> </a:t>
            </a:r>
            <a:r>
              <a:rPr lang="en-US" dirty="0" err="1">
                <a:latin typeface="Tahoma" pitchFamily="34" charset="0"/>
                <a:cs typeface="Tahoma" pitchFamily="34" charset="0"/>
              </a:rPr>
              <a:t>không</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xe</a:t>
            </a:r>
            <a:r>
              <a:rPr lang="en-US" dirty="0">
                <a:latin typeface="Tahoma" pitchFamily="34" charset="0"/>
                <a:cs typeface="Tahoma" pitchFamily="34" charset="0"/>
              </a:rPr>
              <a:t> </a:t>
            </a:r>
            <a:r>
              <a:rPr lang="en-US" dirty="0" err="1">
                <a:latin typeface="Tahoma" pitchFamily="34" charset="0"/>
                <a:cs typeface="Tahoma" pitchFamily="34" charset="0"/>
              </a:rPr>
              <a:t>nào</a:t>
            </a:r>
            <a:r>
              <a:rPr lang="en-US" dirty="0">
                <a:latin typeface="Tahoma" pitchFamily="34" charset="0"/>
                <a:cs typeface="Tahoma" pitchFamily="34" charset="0"/>
              </a:rPr>
              <a:t> </a:t>
            </a:r>
            <a:r>
              <a:rPr lang="en-US" dirty="0" err="1">
                <a:latin typeface="Tahoma" pitchFamily="34" charset="0"/>
                <a:cs typeface="Tahoma" pitchFamily="34" charset="0"/>
              </a:rPr>
              <a:t>đang</a:t>
            </a:r>
            <a:r>
              <a:rPr lang="en-US" dirty="0">
                <a:latin typeface="Tahoma" pitchFamily="34" charset="0"/>
                <a:cs typeface="Tahoma" pitchFamily="34" charset="0"/>
              </a:rPr>
              <a:t> </a:t>
            </a:r>
            <a:r>
              <a:rPr lang="en-US" dirty="0" err="1">
                <a:latin typeface="Tahoma" pitchFamily="34" charset="0"/>
                <a:cs typeface="Tahoma" pitchFamily="34" charset="0"/>
              </a:rPr>
              <a:t>đến</a:t>
            </a:r>
            <a:r>
              <a:rPr lang="en-US" dirty="0">
                <a:latin typeface="Tahoma" pitchFamily="34" charset="0"/>
                <a:cs typeface="Tahoma" pitchFamily="34" charset="0"/>
              </a:rPr>
              <a:t> </a:t>
            </a:r>
            <a:r>
              <a:rPr lang="en-US" dirty="0" err="1">
                <a:latin typeface="Tahoma" pitchFamily="34" charset="0"/>
                <a:cs typeface="Tahoma" pitchFamily="34" charset="0"/>
              </a:rPr>
              <a:t>gần</a:t>
            </a:r>
            <a:r>
              <a:rPr lang="en-US" dirty="0">
                <a:latin typeface="Tahoma" pitchFamily="34" charset="0"/>
                <a:cs typeface="Tahoma" pitchFamily="34" charset="0"/>
              </a:rPr>
              <a:t> </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Chờ</a:t>
            </a:r>
            <a:r>
              <a:rPr lang="en-US" dirty="0">
                <a:latin typeface="Tahoma" pitchFamily="34" charset="0"/>
                <a:cs typeface="Tahoma" pitchFamily="34" charset="0"/>
              </a:rPr>
              <a:t> </a:t>
            </a:r>
            <a:r>
              <a:rPr lang="en-US" dirty="0" err="1">
                <a:latin typeface="Tahoma" pitchFamily="34" charset="0"/>
                <a:cs typeface="Tahoma" pitchFamily="34" charset="0"/>
              </a:rPr>
              <a:t>khi</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tín</a:t>
            </a:r>
            <a:r>
              <a:rPr lang="en-US" dirty="0">
                <a:latin typeface="Tahoma" pitchFamily="34" charset="0"/>
                <a:cs typeface="Tahoma" pitchFamily="34" charset="0"/>
              </a:rPr>
              <a:t> </a:t>
            </a:r>
            <a:r>
              <a:rPr lang="en-US" dirty="0" err="1">
                <a:latin typeface="Tahoma" pitchFamily="34" charset="0"/>
                <a:cs typeface="Tahoma" pitchFamily="34" charset="0"/>
              </a:rPr>
              <a:t>hiệu</a:t>
            </a:r>
            <a:r>
              <a:rPr lang="en-US" dirty="0">
                <a:latin typeface="Tahoma" pitchFamily="34" charset="0"/>
                <a:cs typeface="Tahoma" pitchFamily="34" charset="0"/>
              </a:rPr>
              <a:t> </a:t>
            </a:r>
            <a:r>
              <a:rPr lang="en-US" dirty="0" err="1">
                <a:latin typeface="Tahoma" pitchFamily="34" charset="0"/>
                <a:cs typeface="Tahoma" pitchFamily="34" charset="0"/>
              </a:rPr>
              <a:t>báo</a:t>
            </a:r>
            <a:r>
              <a:rPr lang="en-US" dirty="0">
                <a:latin typeface="Tahoma" pitchFamily="34" charset="0"/>
                <a:cs typeface="Tahoma" pitchFamily="34" charset="0"/>
              </a:rPr>
              <a:t> </a:t>
            </a:r>
            <a:r>
              <a:rPr lang="en-US" dirty="0" err="1">
                <a:latin typeface="Tahoma" pitchFamily="34" charset="0"/>
                <a:cs typeface="Tahoma" pitchFamily="34" charset="0"/>
              </a:rPr>
              <a:t>hướng</a:t>
            </a:r>
            <a:r>
              <a:rPr lang="en-US" dirty="0">
                <a:latin typeface="Tahoma" pitchFamily="34" charset="0"/>
                <a:cs typeface="Tahoma" pitchFamily="34" charset="0"/>
              </a:rPr>
              <a:t> </a:t>
            </a:r>
            <a:r>
              <a:rPr lang="en-US" dirty="0" err="1">
                <a:latin typeface="Tahoma" pitchFamily="34" charset="0"/>
                <a:cs typeface="Tahoma" pitchFamily="34" charset="0"/>
              </a:rPr>
              <a:t>rẽ</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Qua </a:t>
            </a:r>
            <a:r>
              <a:rPr lang="en-US" dirty="0" err="1">
                <a:latin typeface="Tahoma" pitchFamily="34" charset="0"/>
                <a:cs typeface="Tahoma" pitchFamily="34" charset="0"/>
              </a:rPr>
              <a:t>đường</a:t>
            </a:r>
            <a:r>
              <a:rPr lang="en-US" dirty="0">
                <a:latin typeface="Tahoma" pitchFamily="34" charset="0"/>
                <a:cs typeface="Tahoma" pitchFamily="34" charset="0"/>
              </a:rPr>
              <a:t>, </a:t>
            </a:r>
            <a:r>
              <a:rPr lang="en-US" dirty="0" err="1">
                <a:latin typeface="Tahoma" pitchFamily="34" charset="0"/>
                <a:cs typeface="Tahoma" pitchFamily="34" charset="0"/>
              </a:rPr>
              <a:t>luôn</a:t>
            </a: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an </a:t>
            </a:r>
            <a:r>
              <a:rPr lang="en-US" dirty="0" err="1">
                <a:latin typeface="Tahoma" pitchFamily="34" charset="0"/>
                <a:cs typeface="Tahoma" pitchFamily="34" charset="0"/>
              </a:rPr>
              <a:t>toàn</a:t>
            </a:r>
            <a:r>
              <a:rPr lang="en-US" dirty="0">
                <a:latin typeface="Tahoma" pitchFamily="34" charset="0"/>
                <a:cs typeface="Tahoma" pitchFamily="34" charset="0"/>
              </a:rPr>
              <a:t> </a:t>
            </a:r>
            <a:r>
              <a:rPr lang="en-US" dirty="0" err="1">
                <a:latin typeface="Tahoma" pitchFamily="34" charset="0"/>
                <a:cs typeface="Tahoma" pitchFamily="34" charset="0"/>
              </a:rPr>
              <a:t>xung</a:t>
            </a:r>
            <a:r>
              <a:rPr lang="en-US" dirty="0">
                <a:latin typeface="Tahoma" pitchFamily="34" charset="0"/>
                <a:cs typeface="Tahoma" pitchFamily="34" charset="0"/>
              </a:rPr>
              <a:t> </a:t>
            </a:r>
            <a:r>
              <a:rPr lang="en-US" dirty="0" err="1">
                <a:latin typeface="Tahoma" pitchFamily="34" charset="0"/>
                <a:cs typeface="Tahoma" pitchFamily="34" charset="0"/>
              </a:rPr>
              <a:t>quanh</a:t>
            </a:r>
            <a:endParaRPr lang="en-US" dirty="0">
              <a:latin typeface="Tahoma" pitchFamily="34" charset="0"/>
              <a:cs typeface="Tahoma" pitchFamily="34" charset="0"/>
            </a:endParaRPr>
          </a:p>
        </p:txBody>
      </p:sp>
      <p:sp>
        <p:nvSpPr>
          <p:cNvPr id="19" name="Rounded Rectangle 18"/>
          <p:cNvSpPr/>
          <p:nvPr/>
        </p:nvSpPr>
        <p:spPr>
          <a:xfrm>
            <a:off x="228600" y="5029200"/>
            <a:ext cx="8458200" cy="1752600"/>
          </a:xfrm>
          <a:prstGeom prst="roundRect">
            <a:avLst/>
          </a:prstGeom>
          <a:solidFill>
            <a:srgbClr val="FFF3FF"/>
          </a:soli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0" name="TextBox 19"/>
          <p:cNvSpPr txBox="1">
            <a:spLocks noChangeArrowheads="1"/>
          </p:cNvSpPr>
          <p:nvPr/>
        </p:nvSpPr>
        <p:spPr bwMode="auto">
          <a:xfrm>
            <a:off x="304800" y="5105400"/>
            <a:ext cx="8305800" cy="1587500"/>
          </a:xfrm>
          <a:prstGeom prst="rect">
            <a:avLst/>
          </a:prstGeom>
          <a:noFill/>
          <a:ln w="9525">
            <a:noFill/>
            <a:miter lim="800000"/>
            <a:headEnd/>
            <a:tailEnd/>
          </a:ln>
        </p:spPr>
        <p:txBody>
          <a:bodyPr>
            <a:spAutoFit/>
          </a:bodyPr>
          <a:lstStyle/>
          <a:p>
            <a:pPr eaLnBrk="1" hangingPunct="1">
              <a:defRPr/>
            </a:pPr>
            <a:r>
              <a:rPr lang="en-US" b="1" dirty="0">
                <a:solidFill>
                  <a:schemeClr val="accent5">
                    <a:lumMod val="50000"/>
                  </a:schemeClr>
                </a:solidFill>
                <a:latin typeface="Tahoma" pitchFamily="34" charset="0"/>
                <a:cs typeface="Tahoma" pitchFamily="34" charset="0"/>
              </a:rPr>
              <a:t>c)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đi</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nhau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không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Giảm</a:t>
            </a:r>
            <a:r>
              <a:rPr lang="en-US" dirty="0">
                <a:latin typeface="Tahoma" pitchFamily="34" charset="0"/>
                <a:cs typeface="Tahoma" pitchFamily="34" charset="0"/>
              </a:rPr>
              <a:t> </a:t>
            </a:r>
            <a:r>
              <a:rPr lang="en-US" dirty="0" err="1">
                <a:latin typeface="Tahoma" pitchFamily="34" charset="0"/>
                <a:cs typeface="Tahoma" pitchFamily="34" charset="0"/>
              </a:rPr>
              <a:t>tốc</a:t>
            </a:r>
            <a:r>
              <a:rPr lang="en-US" dirty="0">
                <a:latin typeface="Tahoma" pitchFamily="34" charset="0"/>
                <a:cs typeface="Tahoma" pitchFamily="34" charset="0"/>
              </a:rPr>
              <a:t> </a:t>
            </a:r>
            <a:r>
              <a:rPr lang="en-US" dirty="0" err="1">
                <a:latin typeface="Tahoma" pitchFamily="34" charset="0"/>
                <a:cs typeface="Tahoma" pitchFamily="34" charset="0"/>
              </a:rPr>
              <a:t>độ</a:t>
            </a:r>
            <a:r>
              <a:rPr lang="en-US" dirty="0">
                <a:latin typeface="Tahoma" pitchFamily="34" charset="0"/>
                <a:cs typeface="Tahoma" pitchFamily="34" charset="0"/>
              </a:rPr>
              <a:t> </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an </a:t>
            </a:r>
            <a:r>
              <a:rPr lang="en-US" dirty="0" err="1">
                <a:latin typeface="Tahoma" pitchFamily="34" charset="0"/>
                <a:cs typeface="Tahoma" pitchFamily="34" charset="0"/>
              </a:rPr>
              <a:t>toàn</a:t>
            </a:r>
            <a:r>
              <a:rPr lang="en-US" dirty="0">
                <a:latin typeface="Tahoma" pitchFamily="34" charset="0"/>
                <a:cs typeface="Tahoma" pitchFamily="34" charset="0"/>
              </a:rPr>
              <a:t> ở </a:t>
            </a:r>
            <a:r>
              <a:rPr lang="en-US" dirty="0" err="1">
                <a:latin typeface="Tahoma" pitchFamily="34" charset="0"/>
                <a:cs typeface="Tahoma" pitchFamily="34" charset="0"/>
              </a:rPr>
              <a:t>mọi</a:t>
            </a:r>
            <a:r>
              <a:rPr lang="en-US" dirty="0">
                <a:latin typeface="Tahoma" pitchFamily="34" charset="0"/>
                <a:cs typeface="Tahoma" pitchFamily="34" charset="0"/>
              </a:rPr>
              <a:t> </a:t>
            </a:r>
            <a:r>
              <a:rPr lang="en-US" dirty="0" err="1">
                <a:latin typeface="Tahoma" pitchFamily="34" charset="0"/>
                <a:cs typeface="Tahoma" pitchFamily="34" charset="0"/>
              </a:rPr>
              <a:t>phía</a:t>
            </a:r>
            <a:r>
              <a:rPr lang="en-US" dirty="0">
                <a:latin typeface="Tahoma" pitchFamily="34" charset="0"/>
                <a:cs typeface="Tahoma" pitchFamily="34" charset="0"/>
              </a:rPr>
              <a:t> (</a:t>
            </a:r>
            <a:r>
              <a:rPr lang="en-US" dirty="0" err="1">
                <a:latin typeface="Tahoma" pitchFamily="34" charset="0"/>
                <a:cs typeface="Tahoma" pitchFamily="34" charset="0"/>
              </a:rPr>
              <a:t>trái</a:t>
            </a:r>
            <a:r>
              <a:rPr lang="en-US" dirty="0">
                <a:latin typeface="Tahoma" pitchFamily="34" charset="0"/>
                <a:cs typeface="Tahoma" pitchFamily="34" charset="0"/>
              </a:rPr>
              <a:t>, </a:t>
            </a:r>
            <a:r>
              <a:rPr lang="en-US" dirty="0" err="1">
                <a:latin typeface="Tahoma" pitchFamily="34" charset="0"/>
                <a:cs typeface="Tahoma" pitchFamily="34" charset="0"/>
              </a:rPr>
              <a:t>phải</a:t>
            </a:r>
            <a:r>
              <a:rPr lang="en-US" dirty="0">
                <a:latin typeface="Tahoma" pitchFamily="34" charset="0"/>
                <a:cs typeface="Tahoma" pitchFamily="34" charset="0"/>
              </a:rPr>
              <a:t>, </a:t>
            </a:r>
            <a:r>
              <a:rPr lang="en-US" dirty="0" err="1">
                <a:latin typeface="Tahoma" pitchFamily="34" charset="0"/>
                <a:cs typeface="Tahoma" pitchFamily="34" charset="0"/>
              </a:rPr>
              <a:t>trước</a:t>
            </a:r>
            <a:r>
              <a:rPr lang="en-US" dirty="0">
                <a:latin typeface="Tahoma" pitchFamily="34" charset="0"/>
                <a:cs typeface="Tahoma" pitchFamily="34" charset="0"/>
              </a:rPr>
              <a:t>, </a:t>
            </a:r>
            <a:r>
              <a:rPr lang="en-US" dirty="0" err="1">
                <a:latin typeface="Tahoma" pitchFamily="34" charset="0"/>
                <a:cs typeface="Tahoma" pitchFamily="34" charset="0"/>
              </a:rPr>
              <a:t>sau</a:t>
            </a:r>
            <a:r>
              <a:rPr lang="en-US" dirty="0">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Đưa</a:t>
            </a:r>
            <a:r>
              <a:rPr lang="en-US" dirty="0">
                <a:latin typeface="Tahoma" pitchFamily="34" charset="0"/>
                <a:cs typeface="Tahoma" pitchFamily="34" charset="0"/>
              </a:rPr>
              <a:t> </a:t>
            </a:r>
            <a:r>
              <a:rPr lang="en-US" dirty="0" err="1">
                <a:latin typeface="Tahoma" pitchFamily="34" charset="0"/>
                <a:cs typeface="Tahoma" pitchFamily="34" charset="0"/>
              </a:rPr>
              <a:t>ra</a:t>
            </a:r>
            <a:r>
              <a:rPr lang="en-US" dirty="0">
                <a:latin typeface="Tahoma" pitchFamily="34" charset="0"/>
                <a:cs typeface="Tahoma" pitchFamily="34" charset="0"/>
              </a:rPr>
              <a:t> </a:t>
            </a:r>
            <a:r>
              <a:rPr lang="en-US" dirty="0" err="1">
                <a:latin typeface="Tahoma" pitchFamily="34" charset="0"/>
                <a:cs typeface="Tahoma" pitchFamily="34" charset="0"/>
              </a:rPr>
              <a:t>tín</a:t>
            </a:r>
            <a:r>
              <a:rPr lang="en-US" dirty="0">
                <a:latin typeface="Tahoma" pitchFamily="34" charset="0"/>
                <a:cs typeface="Tahoma" pitchFamily="34" charset="0"/>
              </a:rPr>
              <a:t> </a:t>
            </a:r>
            <a:r>
              <a:rPr lang="en-US" dirty="0" err="1">
                <a:latin typeface="Tahoma" pitchFamily="34" charset="0"/>
                <a:cs typeface="Tahoma" pitchFamily="34" charset="0"/>
              </a:rPr>
              <a:t>hiệu</a:t>
            </a:r>
            <a:r>
              <a:rPr lang="en-US" dirty="0">
                <a:latin typeface="Tahoma" pitchFamily="34" charset="0"/>
                <a:cs typeface="Tahoma" pitchFamily="34" charset="0"/>
              </a:rPr>
              <a:t> </a:t>
            </a:r>
            <a:r>
              <a:rPr lang="en-US" dirty="0" err="1">
                <a:latin typeface="Tahoma" pitchFamily="34" charset="0"/>
                <a:cs typeface="Tahoma" pitchFamily="34" charset="0"/>
              </a:rPr>
              <a:t>báo</a:t>
            </a:r>
            <a:r>
              <a:rPr lang="en-US" dirty="0">
                <a:latin typeface="Tahoma" pitchFamily="34" charset="0"/>
                <a:cs typeface="Tahoma" pitchFamily="34" charset="0"/>
              </a:rPr>
              <a:t> </a:t>
            </a:r>
            <a:r>
              <a:rPr lang="en-US" dirty="0" err="1">
                <a:latin typeface="Tahoma" pitchFamily="34" charset="0"/>
                <a:cs typeface="Tahoma" pitchFamily="34" charset="0"/>
              </a:rPr>
              <a:t>hướng</a:t>
            </a:r>
            <a:r>
              <a:rPr lang="en-US" dirty="0">
                <a:latin typeface="Tahoma" pitchFamily="34" charset="0"/>
                <a:cs typeface="Tahoma" pitchFamily="34" charset="0"/>
              </a:rPr>
              <a:t> </a:t>
            </a:r>
            <a:r>
              <a:rPr lang="en-US" dirty="0" err="1">
                <a:latin typeface="Tahoma" pitchFamily="34" charset="0"/>
                <a:cs typeface="Tahoma" pitchFamily="34" charset="0"/>
              </a:rPr>
              <a:t>rẽ</a:t>
            </a:r>
            <a:r>
              <a:rPr lang="en-US" dirty="0">
                <a:latin typeface="Tahoma" pitchFamily="34" charset="0"/>
                <a:cs typeface="Tahoma" pitchFamily="34" charset="0"/>
              </a:rPr>
              <a:t> </a:t>
            </a:r>
            <a:r>
              <a:rPr lang="en-US" dirty="0" err="1">
                <a:latin typeface="Tahoma" pitchFamily="34" charset="0"/>
                <a:cs typeface="Tahoma" pitchFamily="34" charset="0"/>
              </a:rPr>
              <a:t>nếu</a:t>
            </a:r>
            <a:r>
              <a:rPr lang="en-US" dirty="0">
                <a:latin typeface="Tahoma" pitchFamily="34" charset="0"/>
                <a:cs typeface="Tahoma" pitchFamily="34" charset="0"/>
              </a:rPr>
              <a:t> </a:t>
            </a:r>
            <a:r>
              <a:rPr lang="en-US" dirty="0" err="1">
                <a:latin typeface="Tahoma" pitchFamily="34" charset="0"/>
                <a:cs typeface="Tahoma" pitchFamily="34" charset="0"/>
              </a:rPr>
              <a:t>chuyển</a:t>
            </a:r>
            <a:r>
              <a:rPr lang="en-US" dirty="0">
                <a:latin typeface="Tahoma" pitchFamily="34" charset="0"/>
                <a:cs typeface="Tahoma" pitchFamily="34" charset="0"/>
              </a:rPr>
              <a:t> </a:t>
            </a:r>
            <a:r>
              <a:rPr lang="en-US" dirty="0" err="1">
                <a:latin typeface="Tahoma" pitchFamily="34" charset="0"/>
                <a:cs typeface="Tahoma" pitchFamily="34" charset="0"/>
              </a:rPr>
              <a:t>hướng</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Khi</a:t>
            </a:r>
            <a:r>
              <a:rPr lang="en-US" dirty="0">
                <a:latin typeface="Tahoma" pitchFamily="34" charset="0"/>
                <a:cs typeface="Tahoma" pitchFamily="34" charset="0"/>
              </a:rPr>
              <a:t> </a:t>
            </a:r>
            <a:r>
              <a:rPr lang="en-US" dirty="0" err="1">
                <a:latin typeface="Tahoma" pitchFamily="34" charset="0"/>
                <a:cs typeface="Tahoma" pitchFamily="34" charset="0"/>
              </a:rPr>
              <a:t>thấy</a:t>
            </a:r>
            <a:r>
              <a:rPr lang="en-US" dirty="0">
                <a:latin typeface="Tahoma" pitchFamily="34" charset="0"/>
                <a:cs typeface="Tahoma" pitchFamily="34" charset="0"/>
              </a:rPr>
              <a:t> </a:t>
            </a:r>
            <a:r>
              <a:rPr lang="en-US" dirty="0" err="1">
                <a:latin typeface="Tahoma" pitchFamily="34" charset="0"/>
                <a:cs typeface="Tahoma" pitchFamily="34" charset="0"/>
              </a:rPr>
              <a:t>không</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xe</a:t>
            </a:r>
            <a:r>
              <a:rPr lang="en-US" dirty="0">
                <a:latin typeface="Tahoma" pitchFamily="34" charset="0"/>
                <a:cs typeface="Tahoma" pitchFamily="34" charset="0"/>
              </a:rPr>
              <a:t> </a:t>
            </a:r>
            <a:r>
              <a:rPr lang="en-US" dirty="0" err="1">
                <a:latin typeface="Tahoma" pitchFamily="34" charset="0"/>
                <a:cs typeface="Tahoma" pitchFamily="34" charset="0"/>
              </a:rPr>
              <a:t>nào</a:t>
            </a:r>
            <a:r>
              <a:rPr lang="en-US" dirty="0">
                <a:latin typeface="Tahoma" pitchFamily="34" charset="0"/>
                <a:cs typeface="Tahoma" pitchFamily="34" charset="0"/>
              </a:rPr>
              <a:t> </a:t>
            </a:r>
            <a:r>
              <a:rPr lang="en-US" dirty="0" err="1">
                <a:latin typeface="Tahoma" pitchFamily="34" charset="0"/>
                <a:cs typeface="Tahoma" pitchFamily="34" charset="0"/>
              </a:rPr>
              <a:t>đang</a:t>
            </a:r>
            <a:r>
              <a:rPr lang="en-US" dirty="0">
                <a:latin typeface="Tahoma" pitchFamily="34" charset="0"/>
                <a:cs typeface="Tahoma" pitchFamily="34" charset="0"/>
              </a:rPr>
              <a:t> </a:t>
            </a:r>
            <a:r>
              <a:rPr lang="en-US" dirty="0" err="1">
                <a:latin typeface="Tahoma" pitchFamily="34" charset="0"/>
                <a:cs typeface="Tahoma" pitchFamily="34" charset="0"/>
              </a:rPr>
              <a:t>đến</a:t>
            </a:r>
            <a:r>
              <a:rPr lang="en-US" dirty="0">
                <a:latin typeface="Tahoma" pitchFamily="34" charset="0"/>
                <a:cs typeface="Tahoma" pitchFamily="34" charset="0"/>
              </a:rPr>
              <a:t> </a:t>
            </a:r>
            <a:r>
              <a:rPr lang="en-US" dirty="0" err="1">
                <a:latin typeface="Tahoma" pitchFamily="34" charset="0"/>
                <a:cs typeface="Tahoma" pitchFamily="34" charset="0"/>
              </a:rPr>
              <a:t>gần</a:t>
            </a:r>
            <a:r>
              <a:rPr lang="en-US" dirty="0">
                <a:latin typeface="Tahoma" pitchFamily="34" charset="0"/>
                <a:cs typeface="Tahoma" pitchFamily="34" charset="0"/>
              </a:rPr>
              <a:t> </a:t>
            </a:r>
            <a:r>
              <a:rPr lang="en-US" dirty="0" err="1">
                <a:latin typeface="Tahoma" pitchFamily="34" charset="0"/>
                <a:cs typeface="Tahoma" pitchFamily="34" charset="0"/>
              </a:rPr>
              <a:t>mới</a:t>
            </a:r>
            <a:r>
              <a:rPr lang="en-US" dirty="0">
                <a:latin typeface="Tahoma" pitchFamily="34" charset="0"/>
                <a:cs typeface="Tahoma" pitchFamily="34" charset="0"/>
              </a:rPr>
              <a:t> </a:t>
            </a:r>
            <a:r>
              <a:rPr lang="en-US" dirty="0" err="1">
                <a:latin typeface="Tahoma" pitchFamily="34" charset="0"/>
                <a:cs typeface="Tahoma" pitchFamily="34" charset="0"/>
              </a:rPr>
              <a:t>đi</a:t>
            </a:r>
            <a:r>
              <a:rPr lang="en-US" dirty="0">
                <a:latin typeface="Tahoma" pitchFamily="34" charset="0"/>
                <a:cs typeface="Tahoma" pitchFamily="34" charset="0"/>
              </a:rPr>
              <a:t> qua </a:t>
            </a:r>
            <a:r>
              <a:rPr lang="en-US" dirty="0" err="1">
                <a:latin typeface="Tahoma" pitchFamily="34" charset="0"/>
                <a:cs typeface="Tahoma" pitchFamily="34" charset="0"/>
              </a:rPr>
              <a:t>nhưng</a:t>
            </a:r>
            <a:r>
              <a:rPr lang="en-US" dirty="0">
                <a:latin typeface="Tahoma" pitchFamily="34" charset="0"/>
                <a:cs typeface="Tahoma" pitchFamily="34" charset="0"/>
              </a:rPr>
              <a:t> </a:t>
            </a:r>
            <a:r>
              <a:rPr lang="en-US" dirty="0" err="1">
                <a:latin typeface="Tahoma" pitchFamily="34" charset="0"/>
                <a:cs typeface="Tahoma" pitchFamily="34" charset="0"/>
              </a:rPr>
              <a:t>vẫn</a:t>
            </a: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t>
            </a:r>
          </a:p>
        </p:txBody>
      </p:sp>
      <p:sp>
        <p:nvSpPr>
          <p:cNvPr id="165903" name="Slide Number Placeholder 15"/>
          <p:cNvSpPr>
            <a:spLocks noGrp="1"/>
          </p:cNvSpPr>
          <p:nvPr>
            <p:ph type="sldNum" sz="quarter" idx="12"/>
          </p:nvPr>
        </p:nvSpPr>
        <p:spPr bwMode="auto">
          <a:noFill/>
          <a:ln>
            <a:miter lim="800000"/>
            <a:headEnd/>
            <a:tailEnd/>
          </a:ln>
        </p:spPr>
        <p:txBody>
          <a:bodyPr/>
          <a:lstStyle/>
          <a:p>
            <a:fld id="{2A1FA462-7CAE-454B-A800-72C98752F0D3}" type="slidenum">
              <a:rPr lang="en-US" altLang="en-US"/>
              <a:pPr/>
              <a:t>77</a:t>
            </a:fld>
            <a:endParaRPr lang="en-US" altLang="en-US"/>
          </a:p>
        </p:txBody>
      </p:sp>
      <p:sp>
        <p:nvSpPr>
          <p:cNvPr id="22" name="Rectangle 21"/>
          <p:cNvSpPr/>
          <p:nvPr/>
        </p:nvSpPr>
        <p:spPr>
          <a:xfrm>
            <a:off x="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Giảm</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đến</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giao</a:t>
            </a:r>
            <a:r>
              <a:rPr lang="en-US" dirty="0">
                <a:solidFill>
                  <a:schemeClr val="tx1"/>
                </a:solidFill>
              </a:rPr>
              <a:t> </a:t>
            </a:r>
            <a:r>
              <a:rPr lang="en-US" dirty="0" err="1">
                <a:solidFill>
                  <a:schemeClr val="tx1"/>
                </a:solidFill>
              </a:rPr>
              <a:t>nhau</a:t>
            </a:r>
            <a:endParaRPr lang="en-US" dirty="0">
              <a:solidFill>
                <a:schemeClr val="tx1"/>
              </a:solidFill>
            </a:endParaRPr>
          </a:p>
        </p:txBody>
      </p:sp>
      <p:sp>
        <p:nvSpPr>
          <p:cNvPr id="23" name="Rectangle 22"/>
          <p:cNvSpPr/>
          <p:nvPr/>
        </p:nvSpPr>
        <p:spPr>
          <a:xfrm>
            <a:off x="22860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Đèn</a:t>
            </a:r>
            <a:r>
              <a:rPr lang="en-US" dirty="0">
                <a:solidFill>
                  <a:schemeClr val="tx1"/>
                </a:solidFill>
              </a:rPr>
              <a:t> </a:t>
            </a:r>
            <a:r>
              <a:rPr lang="en-US" dirty="0" err="1">
                <a:solidFill>
                  <a:schemeClr val="tx1"/>
                </a:solidFill>
              </a:rPr>
              <a:t>đỏ</a:t>
            </a:r>
            <a:r>
              <a:rPr lang="en-US" dirty="0">
                <a:solidFill>
                  <a:schemeClr val="tx1"/>
                </a:solidFill>
              </a:rPr>
              <a:t>: </a:t>
            </a:r>
            <a:r>
              <a:rPr lang="en-US" dirty="0" err="1">
                <a:solidFill>
                  <a:schemeClr val="tx1"/>
                </a:solidFill>
              </a:rPr>
              <a:t>Dừng</a:t>
            </a:r>
            <a:r>
              <a:rPr lang="en-US" dirty="0">
                <a:solidFill>
                  <a:schemeClr val="tx1"/>
                </a:solidFill>
              </a:rPr>
              <a:t> </a:t>
            </a:r>
            <a:r>
              <a:rPr lang="en-US" dirty="0" err="1">
                <a:solidFill>
                  <a:schemeClr val="tx1"/>
                </a:solidFill>
              </a:rPr>
              <a:t>lại</a:t>
            </a:r>
            <a:r>
              <a:rPr lang="en-US" dirty="0">
                <a:solidFill>
                  <a:schemeClr val="tx1"/>
                </a:solidFill>
              </a:rPr>
              <a:t> </a:t>
            </a:r>
            <a:r>
              <a:rPr lang="en-US" dirty="0" err="1">
                <a:solidFill>
                  <a:schemeClr val="tx1"/>
                </a:solidFill>
              </a:rPr>
              <a:t>trước</a:t>
            </a:r>
            <a:r>
              <a:rPr lang="en-US" dirty="0">
                <a:solidFill>
                  <a:schemeClr val="tx1"/>
                </a:solidFill>
              </a:rPr>
              <a:t> </a:t>
            </a:r>
            <a:r>
              <a:rPr lang="en-US" dirty="0" err="1">
                <a:solidFill>
                  <a:schemeClr val="tx1"/>
                </a:solidFill>
              </a:rPr>
              <a:t>vạch</a:t>
            </a:r>
            <a:r>
              <a:rPr lang="en-US" dirty="0">
                <a:solidFill>
                  <a:schemeClr val="tx1"/>
                </a:solidFill>
              </a:rPr>
              <a:t> </a:t>
            </a:r>
            <a:r>
              <a:rPr lang="en-US" dirty="0" err="1">
                <a:solidFill>
                  <a:schemeClr val="tx1"/>
                </a:solidFill>
              </a:rPr>
              <a:t>dừng</a:t>
            </a:r>
            <a:endParaRPr lang="en-US" dirty="0">
              <a:solidFill>
                <a:schemeClr val="tx1"/>
              </a:solidFill>
            </a:endParaRPr>
          </a:p>
        </p:txBody>
      </p:sp>
      <p:sp>
        <p:nvSpPr>
          <p:cNvPr id="24" name="Rectangle 23"/>
          <p:cNvSpPr/>
          <p:nvPr/>
        </p:nvSpPr>
        <p:spPr>
          <a:xfrm>
            <a:off x="45720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Đèn</a:t>
            </a:r>
            <a:r>
              <a:rPr lang="en-US" dirty="0">
                <a:solidFill>
                  <a:schemeClr val="tx1"/>
                </a:solidFill>
              </a:rPr>
              <a:t> </a:t>
            </a:r>
            <a:r>
              <a:rPr lang="en-US" dirty="0" err="1">
                <a:solidFill>
                  <a:schemeClr val="tx1"/>
                </a:solidFill>
              </a:rPr>
              <a:t>xanh</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xung</a:t>
            </a:r>
            <a:r>
              <a:rPr lang="en-US" dirty="0">
                <a:solidFill>
                  <a:schemeClr val="tx1"/>
                </a:solidFill>
              </a:rPr>
              <a:t> </a:t>
            </a:r>
            <a:r>
              <a:rPr lang="en-US" dirty="0" err="1">
                <a:solidFill>
                  <a:schemeClr val="tx1"/>
                </a:solidFill>
              </a:rPr>
              <a:t>quanh</a:t>
            </a:r>
            <a:endParaRPr lang="en-US" dirty="0">
              <a:solidFill>
                <a:schemeClr val="tx1"/>
              </a:solidFill>
            </a:endParaRPr>
          </a:p>
        </p:txBody>
      </p:sp>
      <p:sp>
        <p:nvSpPr>
          <p:cNvPr id="25" name="Rectangle 24"/>
          <p:cNvSpPr/>
          <p:nvPr/>
        </p:nvSpPr>
        <p:spPr>
          <a:xfrm>
            <a:off x="69342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Lên</a:t>
            </a:r>
            <a:r>
              <a:rPr lang="en-US" dirty="0">
                <a:solidFill>
                  <a:schemeClr val="tx1"/>
                </a:solidFill>
              </a:rPr>
              <a:t> </a:t>
            </a:r>
            <a:r>
              <a:rPr lang="en-US" dirty="0" err="1">
                <a:solidFill>
                  <a:schemeClr val="tx1"/>
                </a:solidFill>
              </a:rPr>
              <a:t>xe</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tiếp</a:t>
            </a:r>
            <a:r>
              <a:rPr lang="en-US" dirty="0">
                <a:solidFill>
                  <a:schemeClr val="tx1"/>
                </a:solidFill>
              </a:rPr>
              <a:t>: </a:t>
            </a:r>
            <a:r>
              <a:rPr lang="en-US" dirty="0" err="1">
                <a:solidFill>
                  <a:schemeClr val="tx1"/>
                </a:solidFill>
              </a:rPr>
              <a:t>vẫn</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an </a:t>
            </a:r>
            <a:r>
              <a:rPr lang="en-US" dirty="0" err="1">
                <a:solidFill>
                  <a:schemeClr val="tx1"/>
                </a:solidFill>
              </a:rPr>
              <a:t>toàn</a:t>
            </a:r>
            <a:r>
              <a:rPr lang="en-US" dirty="0">
                <a:solidFill>
                  <a:schemeClr val="tx1"/>
                </a:solidFill>
              </a:rPr>
              <a:t> </a:t>
            </a:r>
          </a:p>
        </p:txBody>
      </p:sp>
      <p:sp>
        <p:nvSpPr>
          <p:cNvPr id="165908"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2" grpId="0" animBg="1"/>
      <p:bldP spid="13" grpId="0" animBg="1"/>
      <p:bldP spid="14" grpId="0" animBg="1"/>
      <p:bldP spid="15" grpId="0" animBg="1"/>
      <p:bldP spid="17" grpId="0"/>
      <p:bldP spid="19" grpId="0" animBg="1"/>
      <p:bldP spid="20" grpId="0"/>
      <p:bldP spid="22" grpId="0" animBg="1"/>
      <p:bldP spid="23" grpId="0" animBg="1"/>
      <p:bldP spid="24" grpId="0" animBg="1"/>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62000"/>
            <a:ext cx="8382000" cy="5410200"/>
          </a:xfrm>
          <a:prstGeom prst="rect">
            <a:avLst/>
          </a:prstGeom>
          <a:noFill/>
          <a:ln w="22225">
            <a:solidFill>
              <a:srgbClr val="800000"/>
            </a:solidFill>
            <a:miter lim="800000"/>
            <a:headEnd/>
            <a:tailEnd/>
          </a:ln>
        </p:spPr>
        <p:txBody>
          <a:bodyPr/>
          <a:lstStyle/>
          <a:p>
            <a:pPr marL="342900" indent="-342900" eaLnBrk="1" hangingPunct="1">
              <a:lnSpc>
                <a:spcPct val="150000"/>
              </a:lnSpc>
            </a:pPr>
            <a:endParaRPr lang="en-US" altLang="en-US">
              <a:latin typeface="Tahoma" pitchFamily="34" charset="0"/>
              <a:cs typeface="Tahoma" pitchFamily="34" charset="0"/>
            </a:endParaRPr>
          </a:p>
        </p:txBody>
      </p:sp>
      <p:sp>
        <p:nvSpPr>
          <p:cNvPr id="167939" name="Slide Number Placeholder 5"/>
          <p:cNvSpPr>
            <a:spLocks noGrp="1"/>
          </p:cNvSpPr>
          <p:nvPr>
            <p:ph type="sldNum" sz="quarter" idx="12"/>
          </p:nvPr>
        </p:nvSpPr>
        <p:spPr bwMode="auto">
          <a:noFill/>
          <a:ln>
            <a:miter lim="800000"/>
            <a:headEnd/>
            <a:tailEnd/>
          </a:ln>
        </p:spPr>
        <p:txBody>
          <a:bodyPr/>
          <a:lstStyle/>
          <a:p>
            <a:fld id="{58C90A19-20C4-4DA2-AE51-CA0BBF721C14}" type="slidenum">
              <a:rPr lang="en-US" altLang="en-US"/>
              <a:pPr/>
              <a:t>78</a:t>
            </a:fld>
            <a:endParaRPr lang="en-US" altLang="en-US"/>
          </a:p>
        </p:txBody>
      </p:sp>
      <p:graphicFrame>
        <p:nvGraphicFramePr>
          <p:cNvPr id="6" name="Table 5"/>
          <p:cNvGraphicFramePr>
            <a:graphicFrameLocks noGrp="1"/>
          </p:cNvGraphicFramePr>
          <p:nvPr/>
        </p:nvGraphicFramePr>
        <p:xfrm>
          <a:off x="609600" y="1371600"/>
          <a:ext cx="7620000" cy="4697826"/>
        </p:xfrm>
        <a:graphic>
          <a:graphicData uri="http://schemas.openxmlformats.org/drawingml/2006/table">
            <a:tbl>
              <a:tblPr/>
              <a:tblGrid>
                <a:gridCol w="5706818"/>
                <a:gridCol w="923041"/>
                <a:gridCol w="990141"/>
              </a:tblGrid>
              <a:tr h="35051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Ý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kiến</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rPr>
                        <a:t>Đúng</a:t>
                      </a:r>
                      <a:endPar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rPr>
                        <a:t>Sai</a:t>
                      </a:r>
                      <a:endPar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238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là</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phương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giao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đơn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giản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nên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cần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phải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tuân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theo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Luật</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giao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thông</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39">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Người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ngồi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trên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phải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đội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mũ</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bảo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hiểm</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39">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Người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điều</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khiển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được</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dàn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hàng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ngang</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69852">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ahoma" pitchFamily="34" charset="0"/>
                          <a:ea typeface="ＭＳ Ｐゴシック" pitchFamily="34" charset="-128"/>
                          <a:cs typeface="Tahoma" pitchFamily="34" charset="0"/>
                        </a:rPr>
                        <a:t>Người điều khiển xe mô tô, xe gắn máy không được sử dụng điện thoại di động, còn người điều khiển xe đạp có thể sử dụng được</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14">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ahoma" pitchFamily="34" charset="0"/>
                          <a:ea typeface="ＭＳ Ｐゴシック" pitchFamily="34" charset="-128"/>
                          <a:cs typeface="Tahoma" pitchFamily="34" charset="0"/>
                        </a:rPr>
                        <a:t>Người điều khiển xe đạp không được sử dụng ô</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643" name="Rectangle 6"/>
          <p:cNvSpPr>
            <a:spLocks noChangeArrowheads="1"/>
          </p:cNvSpPr>
          <p:nvPr/>
        </p:nvSpPr>
        <p:spPr bwMode="auto">
          <a:xfrm>
            <a:off x="304800" y="-228600"/>
            <a:ext cx="8839200" cy="1416050"/>
          </a:xfrm>
          <a:prstGeom prst="rect">
            <a:avLst/>
          </a:prstGeom>
          <a:noFill/>
          <a:ln w="9525">
            <a:noFill/>
            <a:miter lim="800000"/>
            <a:headEnd/>
            <a:tailEnd/>
          </a:ln>
          <a:effectLst>
            <a:prstShdw prst="shdw17" dist="17961" dir="2700000">
              <a:srgbClr val="2F4D71"/>
            </a:prstShdw>
          </a:effectLst>
        </p:spPr>
        <p:txBody>
          <a:bodyPr anchor="ctr">
            <a:spAutoFit/>
          </a:bodyPr>
          <a:lstStyle/>
          <a:p>
            <a:pPr>
              <a:defRPr/>
            </a:pPr>
            <a:endParaRPr lang="en-US" sz="1100" dirty="0">
              <a:latin typeface="Times New Roman" pitchFamily="18" charset="0"/>
            </a:endParaRPr>
          </a:p>
          <a:p>
            <a:pPr>
              <a:defRPr/>
            </a:pPr>
            <a:endParaRPr lang="en-US" sz="1100" dirty="0">
              <a:latin typeface="Times New Roman" pitchFamily="18"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r>
              <a:rPr lang="en-US" sz="2000" b="1" dirty="0">
                <a:solidFill>
                  <a:schemeClr val="accent5">
                    <a:lumMod val="50000"/>
                  </a:schemeClr>
                </a:solidFill>
                <a:latin typeface="Tahoma" pitchFamily="34" charset="0"/>
                <a:cs typeface="Tahoma" pitchFamily="34" charset="0"/>
              </a:rPr>
              <a:t>1) </a:t>
            </a:r>
            <a:r>
              <a:rPr lang="en-US" sz="2000" b="1" dirty="0" err="1">
                <a:solidFill>
                  <a:schemeClr val="accent5">
                    <a:lumMod val="50000"/>
                  </a:schemeClr>
                </a:solidFill>
                <a:latin typeface="Tahoma" pitchFamily="34" charset="0"/>
                <a:cs typeface="Tahoma" pitchFamily="34" charset="0"/>
              </a:rPr>
              <a:t>Phân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biệt</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hành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động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đúng</a:t>
            </a:r>
            <a:r>
              <a:rPr lang="en-US" sz="2000" b="1" dirty="0">
                <a:solidFill>
                  <a:schemeClr val="accent5">
                    <a:lumMod val="50000"/>
                  </a:schemeClr>
                </a:solidFill>
                <a:latin typeface="Tahoma" pitchFamily="34" charset="0"/>
                <a:cs typeface="Tahoma" pitchFamily="34" charset="0"/>
              </a:rPr>
              <a:t>/</a:t>
            </a:r>
            <a:r>
              <a:rPr lang="en-US" sz="2000" b="1" dirty="0" err="1">
                <a:solidFill>
                  <a:schemeClr val="accent5">
                    <a:lumMod val="50000"/>
                  </a:schemeClr>
                </a:solidFill>
                <a:latin typeface="Tahoma" pitchFamily="34" charset="0"/>
                <a:cs typeface="Tahoma" pitchFamily="34" charset="0"/>
              </a:rPr>
              <a:t>sai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Giải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thích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vì</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sao</a:t>
            </a:r>
            <a:r>
              <a:rPr lang="en-US" sz="2000" b="1" dirty="0">
                <a:solidFill>
                  <a:schemeClr val="accent5">
                    <a:lumMod val="50000"/>
                  </a:schemeClr>
                </a:solidFill>
                <a:latin typeface="Tahoma" pitchFamily="34" charset="0"/>
                <a:cs typeface="Tahoma" pitchFamily="34" charset="0"/>
              </a:rPr>
              <a:t>?</a:t>
            </a:r>
          </a:p>
        </p:txBody>
      </p:sp>
      <p:sp>
        <p:nvSpPr>
          <p:cNvPr id="167971"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1219200"/>
            <a:ext cx="8534400" cy="4419600"/>
          </a:xfrm>
          <a:prstGeom prst="rect">
            <a:avLst/>
          </a:prstGeom>
          <a:noFill/>
          <a:ln w="22225">
            <a:solidFill>
              <a:srgbClr val="800000"/>
            </a:solidFill>
            <a:miter lim="800000"/>
            <a:headEnd/>
            <a:tailEnd/>
          </a:ln>
        </p:spPr>
        <p:txBody>
          <a:bodyPr/>
          <a:lstStyle/>
          <a:p>
            <a:pPr marL="342900" indent="-342900" eaLnBrk="1" hangingPunct="1">
              <a:lnSpc>
                <a:spcPct val="150000"/>
              </a:lnSpc>
            </a:pPr>
            <a:r>
              <a:rPr lang="en-US" altLang="en-US">
                <a:latin typeface="Tahoma" pitchFamily="34" charset="0"/>
                <a:cs typeface="Tahoma" pitchFamily="34" charset="0"/>
              </a:rPr>
              <a:t> </a:t>
            </a:r>
          </a:p>
        </p:txBody>
      </p:sp>
      <p:sp>
        <p:nvSpPr>
          <p:cNvPr id="169987" name="Slide Number Placeholder 5"/>
          <p:cNvSpPr>
            <a:spLocks noGrp="1"/>
          </p:cNvSpPr>
          <p:nvPr>
            <p:ph type="sldNum" sz="quarter" idx="12"/>
          </p:nvPr>
        </p:nvSpPr>
        <p:spPr bwMode="auto">
          <a:noFill/>
          <a:ln>
            <a:miter lim="800000"/>
            <a:headEnd/>
            <a:tailEnd/>
          </a:ln>
        </p:spPr>
        <p:txBody>
          <a:bodyPr/>
          <a:lstStyle/>
          <a:p>
            <a:fld id="{C1CA1DEC-34F2-4770-AA47-B1B48087DE94}" type="slidenum">
              <a:rPr lang="en-US" altLang="en-US"/>
              <a:pPr/>
              <a:t>79</a:t>
            </a:fld>
            <a:endParaRPr lang="en-US" altLang="en-US"/>
          </a:p>
        </p:txBody>
      </p:sp>
      <p:sp>
        <p:nvSpPr>
          <p:cNvPr id="102404" name="Rectangle 5"/>
          <p:cNvSpPr>
            <a:spLocks noChangeArrowheads="1"/>
          </p:cNvSpPr>
          <p:nvPr/>
        </p:nvSpPr>
        <p:spPr bwMode="auto">
          <a:xfrm>
            <a:off x="381000" y="1371600"/>
            <a:ext cx="8153400" cy="4246563"/>
          </a:xfrm>
          <a:prstGeom prst="rect">
            <a:avLst/>
          </a:prstGeom>
          <a:noFill/>
          <a:ln w="9525">
            <a:noFill/>
            <a:miter lim="800000"/>
            <a:headEnd/>
            <a:tailEnd/>
          </a:ln>
        </p:spPr>
        <p:txBody>
          <a:bodyPr>
            <a:spAutoFit/>
          </a:bodyPr>
          <a:lstStyle/>
          <a:p>
            <a:pPr algn="just" eaLnBrk="1" hangingPunct="1">
              <a:lnSpc>
                <a:spcPct val="150000"/>
              </a:lnSpc>
            </a:pPr>
            <a:r>
              <a:rPr lang="en-US" altLang="en-US" sz="2000" dirty="0">
                <a:latin typeface="Tahoma" pitchFamily="34" charset="0"/>
                <a:cs typeface="Tahoma" pitchFamily="34" charset="0"/>
              </a:rPr>
              <a:t>	</a:t>
            </a:r>
            <a:r>
              <a:rPr lang="en-US" altLang="en-US" sz="2000" i="1" dirty="0" err="1">
                <a:latin typeface="Tahoma" pitchFamily="34" charset="0"/>
                <a:cs typeface="Tahoma" pitchFamily="34" charset="0"/>
              </a:rPr>
              <a:t>Buổi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trưa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trên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tan </a:t>
            </a:r>
            <a:r>
              <a:rPr lang="en-US" altLang="en-US" sz="2000" i="1" dirty="0" err="1">
                <a:latin typeface="Tahoma" pitchFamily="34" charset="0"/>
                <a:cs typeface="Tahoma" pitchFamily="34" charset="0"/>
              </a:rPr>
              <a:t>học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về</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vắng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liền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tài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với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các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Cậu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điều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khiển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đạp</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hai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tay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rồi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bằng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lạng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lách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đánh</a:t>
            </a:r>
            <a:r>
              <a:rPr lang="en-US" altLang="en-US" sz="2000" i="1" dirty="0">
                <a:latin typeface="Tahoma" pitchFamily="34" charset="0"/>
                <a:cs typeface="Tahoma" pitchFamily="34" charset="0"/>
              </a:rPr>
              <a:t> </a:t>
            </a:r>
            <a:r>
              <a:rPr lang="en-US" altLang="en-US" sz="2000" i="1" dirty="0" err="1" smtClean="0">
                <a:latin typeface="Tahoma" pitchFamily="34" charset="0"/>
                <a:cs typeface="Tahoma" pitchFamily="34" charset="0"/>
              </a:rPr>
              <a:t>võng</a:t>
            </a:r>
            <a:r>
              <a:rPr lang="en-US" altLang="en-US" sz="2000" i="1" dirty="0" smtClean="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số</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thế</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t>
            </a:r>
            <a:r>
              <a:rPr lang="en-US" altLang="en-US" sz="2000" i="1" dirty="0">
                <a:latin typeface="Tahoma" pitchFamily="34" charset="0"/>
                <a:cs typeface="Tahoma" pitchFamily="34" charset="0"/>
              </a:rPr>
              <a:t> reo </a:t>
            </a:r>
            <a:r>
              <a:rPr lang="en-US" altLang="en-US" sz="2000" i="1" dirty="0" err="1">
                <a:latin typeface="Tahoma" pitchFamily="34" charset="0"/>
                <a:cs typeface="Tahoma" pitchFamily="34" charset="0"/>
              </a:rPr>
              <a:t>cổ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vũ</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làm</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càng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hăng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hái</a:t>
            </a:r>
            <a:r>
              <a:rPr lang="en-US" altLang="en-US" sz="2000" i="1" dirty="0">
                <a:latin typeface="Tahoma" pitchFamily="34" charset="0"/>
                <a:cs typeface="Tahoma" pitchFamily="34" charset="0"/>
              </a:rPr>
              <a:t>.</a:t>
            </a:r>
          </a:p>
          <a:p>
            <a:pPr algn="just" eaLnBrk="1" hangingPunct="1">
              <a:lnSpc>
                <a:spcPct val="150000"/>
              </a:lnSpc>
            </a:pP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Không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ngờ</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trong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lúc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phấn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khởi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thì</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cậu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vướng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phải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quang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gánh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của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cô</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bộ</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dưới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lòng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làm</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gánh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không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những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bị</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ngã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mà</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còn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bị</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cô</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mắng</a:t>
            </a:r>
            <a:r>
              <a:rPr lang="en-US" altLang="en-US" sz="2000" i="1" dirty="0">
                <a:latin typeface="Tahoma" pitchFamily="34" charset="0"/>
                <a:cs typeface="Tahoma" pitchFamily="34" charset="0"/>
              </a:rPr>
              <a:t>.</a:t>
            </a:r>
          </a:p>
          <a:p>
            <a:pPr algn="just" eaLnBrk="1" hangingPunct="1">
              <a:lnSpc>
                <a:spcPct val="150000"/>
              </a:lnSpc>
              <a:buFontTx/>
              <a:buAutoNum type="alphaLcParenR"/>
            </a:pP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Hãy</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chỉ</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ra</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lỗi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của</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nhân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vật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trong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tình</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huống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trên</a:t>
            </a:r>
            <a:r>
              <a:rPr lang="en-US" altLang="en-US" sz="2000" b="1" dirty="0">
                <a:latin typeface="Tahoma" pitchFamily="34" charset="0"/>
                <a:cs typeface="Tahoma" pitchFamily="34" charset="0"/>
              </a:rPr>
              <a:t>.</a:t>
            </a:r>
          </a:p>
          <a:p>
            <a:pPr algn="just" eaLnBrk="1" hangingPunct="1">
              <a:lnSpc>
                <a:spcPct val="150000"/>
              </a:lnSpc>
            </a:pPr>
            <a:r>
              <a:rPr lang="en-US" altLang="en-US" sz="2000" b="1" dirty="0">
                <a:latin typeface="Tahoma" pitchFamily="34" charset="0"/>
                <a:cs typeface="Tahoma" pitchFamily="34" charset="0"/>
              </a:rPr>
              <a:t>b) </a:t>
            </a:r>
            <a:r>
              <a:rPr lang="en-US" altLang="en-US" sz="2000" b="1" dirty="0" err="1">
                <a:latin typeface="Tahoma" pitchFamily="34" charset="0"/>
                <a:cs typeface="Tahoma" pitchFamily="34" charset="0"/>
              </a:rPr>
              <a:t>Nếu</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chứng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kiến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sự</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việc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em</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sẽ</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làm</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gì</a:t>
            </a:r>
            <a:r>
              <a:rPr lang="en-US" altLang="en-US" sz="2000" b="1" dirty="0">
                <a:latin typeface="Tahoma" pitchFamily="34" charset="0"/>
                <a:cs typeface="Tahoma" pitchFamily="34" charset="0"/>
              </a:rPr>
              <a:t>?</a:t>
            </a:r>
          </a:p>
        </p:txBody>
      </p:sp>
      <p:sp>
        <p:nvSpPr>
          <p:cNvPr id="169989" name="Rectangle 11"/>
          <p:cNvSpPr>
            <a:spLocks noChangeArrowheads="1"/>
          </p:cNvSpPr>
          <p:nvPr/>
        </p:nvSpPr>
        <p:spPr bwMode="auto">
          <a:xfrm>
            <a:off x="838200" y="76200"/>
            <a:ext cx="3852863"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6" name="Rectangle 5"/>
          <p:cNvSpPr/>
          <p:nvPr/>
        </p:nvSpPr>
        <p:spPr>
          <a:xfrm>
            <a:off x="609600" y="838200"/>
            <a:ext cx="2819400" cy="554038"/>
          </a:xfrm>
          <a:prstGeom prst="rect">
            <a:avLst/>
          </a:prstGeom>
          <a:solidFill>
            <a:srgbClr val="002060"/>
          </a:solidFill>
          <a:effectLst>
            <a:outerShdw blurRad="50800" dist="38100" dir="2700000" algn="tl" rotWithShape="0">
              <a:prstClr val="black">
                <a:alpha val="40000"/>
              </a:prstClr>
            </a:outerShdw>
          </a:effectLst>
        </p:spPr>
        <p:txBody>
          <a:bodyPr anchor="ctr">
            <a:spAutoFit/>
          </a:bodyPr>
          <a:lstStyle/>
          <a:p>
            <a:pPr algn="just" eaLnBrk="1" hangingPunct="1">
              <a:lnSpc>
                <a:spcPct val="150000"/>
              </a:lnSpc>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Xử</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lí</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huống</a:t>
            </a:r>
            <a:r>
              <a:rPr lang="en-US" sz="2000" b="1" dirty="0">
                <a:solidFill>
                  <a:schemeClr val="bg1"/>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404">
                                            <p:txEl>
                                              <p:pRg st="0" end="0"/>
                                            </p:txEl>
                                          </p:spTgt>
                                        </p:tgtEl>
                                        <p:attrNameLst>
                                          <p:attrName>style.visibility</p:attrName>
                                        </p:attrNameLst>
                                      </p:cBhvr>
                                      <p:to>
                                        <p:strVal val="visible"/>
                                      </p:to>
                                    </p:set>
                                    <p:animEffect transition="in" filter="wipe(down)">
                                      <p:cBhvr>
                                        <p:cTn id="17" dur="500"/>
                                        <p:tgtEl>
                                          <p:spTgt spid="10240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2404">
                                            <p:txEl>
                                              <p:pRg st="1" end="1"/>
                                            </p:txEl>
                                          </p:spTgt>
                                        </p:tgtEl>
                                        <p:attrNameLst>
                                          <p:attrName>style.visibility</p:attrName>
                                        </p:attrNameLst>
                                      </p:cBhvr>
                                      <p:to>
                                        <p:strVal val="visible"/>
                                      </p:to>
                                    </p:set>
                                    <p:animEffect transition="in" filter="wipe(down)">
                                      <p:cBhvr>
                                        <p:cTn id="22" dur="500"/>
                                        <p:tgtEl>
                                          <p:spTgt spid="10240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2404">
                                            <p:txEl>
                                              <p:pRg st="2" end="2"/>
                                            </p:txEl>
                                          </p:spTgt>
                                        </p:tgtEl>
                                        <p:attrNameLst>
                                          <p:attrName>style.visibility</p:attrName>
                                        </p:attrNameLst>
                                      </p:cBhvr>
                                      <p:to>
                                        <p:strVal val="visible"/>
                                      </p:to>
                                    </p:set>
                                    <p:animEffect transition="in" filter="wipe(down)">
                                      <p:cBhvr>
                                        <p:cTn id="27" dur="500"/>
                                        <p:tgtEl>
                                          <p:spTgt spid="10240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2404">
                                            <p:txEl>
                                              <p:pRg st="3" end="3"/>
                                            </p:txEl>
                                          </p:spTgt>
                                        </p:tgtEl>
                                        <p:attrNameLst>
                                          <p:attrName>style.visibility</p:attrName>
                                        </p:attrNameLst>
                                      </p:cBhvr>
                                      <p:to>
                                        <p:strVal val="visible"/>
                                      </p:to>
                                    </p:set>
                                    <p:animEffect transition="in" filter="wipe(down)">
                                      <p:cBhvr>
                                        <p:cTn id="32" dur="500"/>
                                        <p:tgtEl>
                                          <p:spTgt spid="1024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240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p:cNvPicPr>
            <a:picLocks noChangeAspect="1" noChangeArrowheads="1"/>
          </p:cNvPicPr>
          <p:nvPr/>
        </p:nvPicPr>
        <p:blipFill>
          <a:blip r:embed="rId2" cstate="print"/>
          <a:srcRect/>
          <a:stretch>
            <a:fillRect/>
          </a:stretch>
        </p:blipFill>
        <p:spPr bwMode="auto">
          <a:xfrm>
            <a:off x="4926013" y="1128713"/>
            <a:ext cx="3349625" cy="25114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2771" name="TextBox 7"/>
          <p:cNvSpPr txBox="1">
            <a:spLocks noChangeArrowheads="1"/>
          </p:cNvSpPr>
          <p:nvPr/>
        </p:nvSpPr>
        <p:spPr bwMode="auto">
          <a:xfrm>
            <a:off x="5553075" y="3592513"/>
            <a:ext cx="1981200" cy="369887"/>
          </a:xfrm>
          <a:prstGeom prst="rect">
            <a:avLst/>
          </a:prstGeom>
          <a:noFill/>
          <a:ln w="9525">
            <a:noFill/>
            <a:miter lim="800000"/>
            <a:headEnd/>
            <a:tailEnd/>
          </a:ln>
        </p:spPr>
        <p:txBody>
          <a:bodyPr>
            <a:spAutoFit/>
          </a:bodyPr>
          <a:lstStyle/>
          <a:p>
            <a:pPr algn="ctr" eaLnBrk="1" hangingPunct="1"/>
            <a:r>
              <a:rPr lang="en-US" altLang="en-US" u="sng" dirty="0"/>
              <a:t>yume.vn</a:t>
            </a:r>
          </a:p>
        </p:txBody>
      </p:sp>
      <p:sp>
        <p:nvSpPr>
          <p:cNvPr id="32773" name="TextBox 7"/>
          <p:cNvSpPr txBox="1">
            <a:spLocks noChangeArrowheads="1"/>
          </p:cNvSpPr>
          <p:nvPr/>
        </p:nvSpPr>
        <p:spPr bwMode="auto">
          <a:xfrm>
            <a:off x="5643563" y="6438900"/>
            <a:ext cx="1981200" cy="369888"/>
          </a:xfrm>
          <a:prstGeom prst="rect">
            <a:avLst/>
          </a:prstGeom>
          <a:noFill/>
          <a:ln w="9525">
            <a:noFill/>
            <a:miter lim="800000"/>
            <a:headEnd/>
            <a:tailEnd/>
          </a:ln>
        </p:spPr>
        <p:txBody>
          <a:bodyPr>
            <a:spAutoFit/>
          </a:bodyPr>
          <a:lstStyle/>
          <a:p>
            <a:pPr algn="ctr" eaLnBrk="1" hangingPunct="1"/>
            <a:r>
              <a:rPr lang="en-US" altLang="en-US" u="sng"/>
              <a:t>pose.com.vn</a:t>
            </a:r>
          </a:p>
        </p:txBody>
      </p:sp>
      <p:sp>
        <p:nvSpPr>
          <p:cNvPr id="32777" name="TextBox 7"/>
          <p:cNvSpPr txBox="1">
            <a:spLocks noChangeArrowheads="1"/>
          </p:cNvSpPr>
          <p:nvPr/>
        </p:nvSpPr>
        <p:spPr bwMode="auto">
          <a:xfrm>
            <a:off x="1601788" y="3551238"/>
            <a:ext cx="1981200" cy="369887"/>
          </a:xfrm>
          <a:prstGeom prst="rect">
            <a:avLst/>
          </a:prstGeom>
          <a:noFill/>
          <a:ln w="9525">
            <a:noFill/>
            <a:miter lim="800000"/>
            <a:headEnd/>
            <a:tailEnd/>
          </a:ln>
        </p:spPr>
        <p:txBody>
          <a:bodyPr>
            <a:spAutoFit/>
          </a:bodyPr>
          <a:lstStyle/>
          <a:p>
            <a:pPr algn="ctr" eaLnBrk="1" hangingPunct="1"/>
            <a:r>
              <a:rPr lang="en-US" altLang="en-US" u="sng"/>
              <a:t>baoquangngai.vn</a:t>
            </a:r>
          </a:p>
        </p:txBody>
      </p:sp>
      <p:sp>
        <p:nvSpPr>
          <p:cNvPr id="13" name="Rectangle 12"/>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a:latin typeface="+mj-lt"/>
                <a:cs typeface="+mj-cs"/>
              </a:rPr>
              <a:t/>
            </a:r>
            <a:br>
              <a:rPr lang="en-US" sz="2400" b="1">
                <a:latin typeface="+mj-lt"/>
                <a:cs typeface="+mj-cs"/>
              </a:rPr>
            </a:br>
            <a:r>
              <a:rPr lang="en-US" sz="2400" b="1">
                <a:latin typeface="+mj-lt"/>
                <a:cs typeface="+mj-cs"/>
              </a:rPr>
              <a:t/>
            </a:r>
            <a:br>
              <a:rPr lang="en-US" sz="2400" b="1">
                <a:latin typeface="+mj-lt"/>
                <a:cs typeface="+mj-cs"/>
              </a:rPr>
            </a:br>
            <a:r>
              <a:rPr lang="en-US" sz="2200" b="1">
                <a:latin typeface="Tahoma" pitchFamily="34" charset="0"/>
                <a:cs typeface="Tahoma" pitchFamily="34" charset="0"/>
              </a:rPr>
              <a:t>1. Tìm hiểu tình hình trật tự an toàn giao thông:</a:t>
            </a:r>
            <a:br>
              <a:rPr lang="en-US" sz="2200" b="1">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37899" name="TextBox 7"/>
          <p:cNvSpPr txBox="1">
            <a:spLocks noChangeArrowheads="1"/>
          </p:cNvSpPr>
          <p:nvPr/>
        </p:nvSpPr>
        <p:spPr bwMode="auto">
          <a:xfrm>
            <a:off x="1226344" y="6440488"/>
            <a:ext cx="2732088" cy="368300"/>
          </a:xfrm>
          <a:prstGeom prst="rect">
            <a:avLst/>
          </a:prstGeom>
          <a:noFill/>
          <a:ln w="9525">
            <a:noFill/>
            <a:miter lim="800000"/>
            <a:headEnd/>
            <a:tailEnd/>
          </a:ln>
        </p:spPr>
        <p:txBody>
          <a:bodyPr>
            <a:spAutoFit/>
          </a:bodyPr>
          <a:lstStyle/>
          <a:p>
            <a:pPr algn="ctr" eaLnBrk="1" hangingPunct="1"/>
            <a:r>
              <a:rPr lang="en-US" altLang="en-US" u="sng" dirty="0"/>
              <a:t>baophunuthudo.vn</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0829" y="1112838"/>
            <a:ext cx="3562350" cy="2505075"/>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6091" y="4017935"/>
            <a:ext cx="3171825" cy="2466975"/>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26013" y="4027460"/>
            <a:ext cx="3495675"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777"/>
                                        </p:tgtEl>
                                        <p:attrNameLst>
                                          <p:attrName>style.visibility</p:attrName>
                                        </p:attrNameLst>
                                      </p:cBhvr>
                                      <p:to>
                                        <p:strVal val="visible"/>
                                      </p:to>
                                    </p:set>
                                    <p:animEffect transition="in" filter="wipe(down)">
                                      <p:cBhvr>
                                        <p:cTn id="15" dur="500"/>
                                        <p:tgtEl>
                                          <p:spTgt spid="327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2774"/>
                                        </p:tgtEl>
                                        <p:attrNameLst>
                                          <p:attrName>style.visibility</p:attrName>
                                        </p:attrNameLst>
                                      </p:cBhvr>
                                      <p:to>
                                        <p:strVal val="visible"/>
                                      </p:to>
                                    </p:set>
                                    <p:animEffect transition="in" filter="wipe(down)">
                                      <p:cBhvr>
                                        <p:cTn id="20" dur="500"/>
                                        <p:tgtEl>
                                          <p:spTgt spid="3277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2771"/>
                                        </p:tgtEl>
                                        <p:attrNameLst>
                                          <p:attrName>style.visibility</p:attrName>
                                        </p:attrNameLst>
                                      </p:cBhvr>
                                      <p:to>
                                        <p:strVal val="visible"/>
                                      </p:to>
                                    </p:set>
                                    <p:animEffect transition="in" filter="wipe(down)">
                                      <p:cBhvr>
                                        <p:cTn id="23" dur="500"/>
                                        <p:tgtEl>
                                          <p:spTgt spid="327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7899"/>
                                        </p:tgtEl>
                                        <p:attrNameLst>
                                          <p:attrName>style.visibility</p:attrName>
                                        </p:attrNameLst>
                                      </p:cBhvr>
                                      <p:to>
                                        <p:strVal val="visible"/>
                                      </p:to>
                                    </p:set>
                                    <p:animEffect transition="in" filter="wipe(down)">
                                      <p:cBhvr>
                                        <p:cTn id="31" dur="500"/>
                                        <p:tgtEl>
                                          <p:spTgt spid="378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773"/>
                                        </p:tgtEl>
                                        <p:attrNameLst>
                                          <p:attrName>style.visibility</p:attrName>
                                        </p:attrNameLst>
                                      </p:cBhvr>
                                      <p:to>
                                        <p:strVal val="visible"/>
                                      </p:to>
                                    </p:set>
                                    <p:animEffect transition="in" filter="wipe(down)">
                                      <p:cBhvr>
                                        <p:cTn id="39"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3" grpId="0"/>
      <p:bldP spid="32777" grpId="0"/>
      <p:bldP spid="13" grpId="0" build="allAtOnce"/>
      <p:bldP spid="3789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28625" y="1676400"/>
            <a:ext cx="2771775" cy="2057400"/>
            <a:chOff x="226" y="507"/>
            <a:chExt cx="1588" cy="1312"/>
          </a:xfrm>
        </p:grpSpPr>
        <p:sp>
          <p:nvSpPr>
            <p:cNvPr id="6" name="Oval 5"/>
            <p:cNvSpPr>
              <a:spLocks noChangeArrowheads="1"/>
            </p:cNvSpPr>
            <p:nvPr/>
          </p:nvSpPr>
          <p:spPr bwMode="auto">
            <a:xfrm>
              <a:off x="884" y="1638"/>
              <a:ext cx="18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1</a:t>
              </a:r>
            </a:p>
          </p:txBody>
        </p:sp>
        <p:pic>
          <p:nvPicPr>
            <p:cNvPr id="172059" name="Picture 6" descr="4"/>
            <p:cNvPicPr>
              <a:picLocks noChangeAspect="1" noChangeArrowheads="1"/>
            </p:cNvPicPr>
            <p:nvPr/>
          </p:nvPicPr>
          <p:blipFill>
            <a:blip r:embed="rId2" cstate="print"/>
            <a:srcRect/>
            <a:stretch>
              <a:fillRect/>
            </a:stretch>
          </p:blipFill>
          <p:spPr bwMode="auto">
            <a:xfrm>
              <a:off x="226" y="507"/>
              <a:ext cx="1588" cy="1117"/>
            </a:xfrm>
            <a:prstGeom prst="rect">
              <a:avLst/>
            </a:prstGeom>
            <a:noFill/>
            <a:ln w="9525">
              <a:solidFill>
                <a:srgbClr val="0000FF"/>
              </a:solidFill>
              <a:miter lim="800000"/>
              <a:headEnd/>
              <a:tailEnd/>
            </a:ln>
          </p:spPr>
        </p:pic>
      </p:grpSp>
      <p:grpSp>
        <p:nvGrpSpPr>
          <p:cNvPr id="3" name="Group 7"/>
          <p:cNvGrpSpPr>
            <a:grpSpLocks/>
          </p:cNvGrpSpPr>
          <p:nvPr/>
        </p:nvGrpSpPr>
        <p:grpSpPr bwMode="auto">
          <a:xfrm>
            <a:off x="3471863" y="685800"/>
            <a:ext cx="2624137" cy="1714500"/>
            <a:chOff x="2154" y="504"/>
            <a:chExt cx="1587" cy="1162"/>
          </a:xfrm>
        </p:grpSpPr>
        <p:pic>
          <p:nvPicPr>
            <p:cNvPr id="172056" name="Picture 9" descr="002"/>
            <p:cNvPicPr>
              <a:picLocks noChangeAspect="1" noChangeArrowheads="1"/>
            </p:cNvPicPr>
            <p:nvPr/>
          </p:nvPicPr>
          <p:blipFill>
            <a:blip r:embed="rId3" cstate="print"/>
            <a:srcRect/>
            <a:stretch>
              <a:fillRect/>
            </a:stretch>
          </p:blipFill>
          <p:spPr bwMode="auto">
            <a:xfrm>
              <a:off x="2154" y="504"/>
              <a:ext cx="1587" cy="1112"/>
            </a:xfrm>
            <a:prstGeom prst="rect">
              <a:avLst/>
            </a:prstGeom>
            <a:noFill/>
            <a:ln w="9525">
              <a:solidFill>
                <a:srgbClr val="0000FF"/>
              </a:solidFill>
              <a:miter lim="800000"/>
              <a:headEnd/>
              <a:tailEnd/>
            </a:ln>
          </p:spPr>
        </p:pic>
        <p:sp>
          <p:nvSpPr>
            <p:cNvPr id="9" name="Oval 8"/>
            <p:cNvSpPr>
              <a:spLocks noChangeArrowheads="1"/>
            </p:cNvSpPr>
            <p:nvPr/>
          </p:nvSpPr>
          <p:spPr bwMode="auto">
            <a:xfrm>
              <a:off x="2911" y="1485"/>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2</a:t>
              </a:r>
            </a:p>
          </p:txBody>
        </p:sp>
      </p:grpSp>
      <p:grpSp>
        <p:nvGrpSpPr>
          <p:cNvPr id="4" name="Group 10"/>
          <p:cNvGrpSpPr>
            <a:grpSpLocks/>
          </p:cNvGrpSpPr>
          <p:nvPr/>
        </p:nvGrpSpPr>
        <p:grpSpPr bwMode="auto">
          <a:xfrm>
            <a:off x="6400800" y="1524000"/>
            <a:ext cx="2514600" cy="1895475"/>
            <a:chOff x="4014" y="504"/>
            <a:chExt cx="1542" cy="1165"/>
          </a:xfrm>
        </p:grpSpPr>
        <p:pic>
          <p:nvPicPr>
            <p:cNvPr id="172054" name="Picture 12" descr="003"/>
            <p:cNvPicPr>
              <a:picLocks noChangeAspect="1" noChangeArrowheads="1"/>
            </p:cNvPicPr>
            <p:nvPr/>
          </p:nvPicPr>
          <p:blipFill>
            <a:blip r:embed="rId4" cstate="print"/>
            <a:srcRect/>
            <a:stretch>
              <a:fillRect/>
            </a:stretch>
          </p:blipFill>
          <p:spPr bwMode="auto">
            <a:xfrm>
              <a:off x="4014" y="504"/>
              <a:ext cx="1542" cy="1107"/>
            </a:xfrm>
            <a:prstGeom prst="rect">
              <a:avLst/>
            </a:prstGeom>
            <a:noFill/>
            <a:ln w="9525">
              <a:solidFill>
                <a:srgbClr val="0000FF"/>
              </a:solidFill>
              <a:miter lim="800000"/>
              <a:headEnd/>
              <a:tailEnd/>
            </a:ln>
          </p:spPr>
        </p:pic>
        <p:sp>
          <p:nvSpPr>
            <p:cNvPr id="12" name="Oval 11"/>
            <p:cNvSpPr>
              <a:spLocks noChangeArrowheads="1"/>
            </p:cNvSpPr>
            <p:nvPr/>
          </p:nvSpPr>
          <p:spPr bwMode="auto">
            <a:xfrm>
              <a:off x="4668" y="1488"/>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3</a:t>
              </a:r>
            </a:p>
          </p:txBody>
        </p:sp>
      </p:grpSp>
      <p:grpSp>
        <p:nvGrpSpPr>
          <p:cNvPr id="5" name="Group 13"/>
          <p:cNvGrpSpPr>
            <a:grpSpLocks/>
          </p:cNvGrpSpPr>
          <p:nvPr/>
        </p:nvGrpSpPr>
        <p:grpSpPr bwMode="auto">
          <a:xfrm>
            <a:off x="465138" y="3803650"/>
            <a:ext cx="2735262" cy="1974850"/>
            <a:chOff x="249" y="1904"/>
            <a:chExt cx="1565" cy="1225"/>
          </a:xfrm>
        </p:grpSpPr>
        <p:sp>
          <p:nvSpPr>
            <p:cNvPr id="15" name="Oval 14"/>
            <p:cNvSpPr>
              <a:spLocks noChangeArrowheads="1"/>
            </p:cNvSpPr>
            <p:nvPr/>
          </p:nvSpPr>
          <p:spPr bwMode="auto">
            <a:xfrm>
              <a:off x="884" y="2948"/>
              <a:ext cx="17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4</a:t>
              </a:r>
            </a:p>
          </p:txBody>
        </p:sp>
        <p:pic>
          <p:nvPicPr>
            <p:cNvPr id="172053" name="Picture 15" descr="007"/>
            <p:cNvPicPr>
              <a:picLocks noChangeAspect="1" noChangeArrowheads="1"/>
            </p:cNvPicPr>
            <p:nvPr/>
          </p:nvPicPr>
          <p:blipFill>
            <a:blip r:embed="rId5" cstate="print"/>
            <a:srcRect/>
            <a:stretch>
              <a:fillRect/>
            </a:stretch>
          </p:blipFill>
          <p:spPr bwMode="auto">
            <a:xfrm>
              <a:off x="249" y="1904"/>
              <a:ext cx="1565" cy="1044"/>
            </a:xfrm>
            <a:prstGeom prst="rect">
              <a:avLst/>
            </a:prstGeom>
            <a:noFill/>
            <a:ln w="9525">
              <a:solidFill>
                <a:srgbClr val="0000FF"/>
              </a:solidFill>
              <a:miter lim="800000"/>
              <a:headEnd/>
              <a:tailEnd/>
            </a:ln>
          </p:spPr>
        </p:pic>
      </p:grpSp>
      <p:grpSp>
        <p:nvGrpSpPr>
          <p:cNvPr id="7" name="Group 16"/>
          <p:cNvGrpSpPr>
            <a:grpSpLocks/>
          </p:cNvGrpSpPr>
          <p:nvPr/>
        </p:nvGrpSpPr>
        <p:grpSpPr bwMode="auto">
          <a:xfrm>
            <a:off x="3500438" y="2514600"/>
            <a:ext cx="2595562" cy="1639888"/>
            <a:chOff x="2253" y="1716"/>
            <a:chExt cx="1353" cy="1095"/>
          </a:xfrm>
        </p:grpSpPr>
        <p:pic>
          <p:nvPicPr>
            <p:cNvPr id="172050" name="Picture 18" descr="005"/>
            <p:cNvPicPr>
              <a:picLocks noChangeAspect="1" noChangeArrowheads="1"/>
            </p:cNvPicPr>
            <p:nvPr/>
          </p:nvPicPr>
          <p:blipFill>
            <a:blip r:embed="rId6" cstate="print"/>
            <a:srcRect/>
            <a:stretch>
              <a:fillRect/>
            </a:stretch>
          </p:blipFill>
          <p:spPr bwMode="auto">
            <a:xfrm>
              <a:off x="2253" y="1716"/>
              <a:ext cx="1353" cy="1044"/>
            </a:xfrm>
            <a:prstGeom prst="rect">
              <a:avLst/>
            </a:prstGeom>
            <a:noFill/>
            <a:ln w="9525">
              <a:solidFill>
                <a:srgbClr val="0000FF"/>
              </a:solidFill>
              <a:miter lim="800000"/>
              <a:headEnd/>
              <a:tailEnd/>
            </a:ln>
          </p:spPr>
        </p:pic>
        <p:sp>
          <p:nvSpPr>
            <p:cNvPr id="18" name="Oval 17"/>
            <p:cNvSpPr>
              <a:spLocks noChangeArrowheads="1"/>
            </p:cNvSpPr>
            <p:nvPr/>
          </p:nvSpPr>
          <p:spPr bwMode="auto">
            <a:xfrm>
              <a:off x="3010" y="2630"/>
              <a:ext cx="179"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dirty="0">
                  <a:solidFill>
                    <a:srgbClr val="FF0000"/>
                  </a:solidFill>
                  <a:effectLst>
                    <a:outerShdw blurRad="38100" dist="38100" dir="2700000" algn="tl">
                      <a:srgbClr val="000000"/>
                    </a:outerShdw>
                  </a:effectLst>
                  <a:latin typeface="Calibri" pitchFamily="34" charset="0"/>
                </a:rPr>
                <a:t>5</a:t>
              </a:r>
            </a:p>
          </p:txBody>
        </p:sp>
      </p:grpSp>
      <p:grpSp>
        <p:nvGrpSpPr>
          <p:cNvPr id="8" name="Group 19"/>
          <p:cNvGrpSpPr>
            <a:grpSpLocks/>
          </p:cNvGrpSpPr>
          <p:nvPr/>
        </p:nvGrpSpPr>
        <p:grpSpPr bwMode="auto">
          <a:xfrm>
            <a:off x="6477000" y="3703638"/>
            <a:ext cx="2468563" cy="1782762"/>
            <a:chOff x="3866" y="1813"/>
            <a:chExt cx="1850" cy="1347"/>
          </a:xfrm>
        </p:grpSpPr>
        <p:pic>
          <p:nvPicPr>
            <p:cNvPr id="172048" name="Picture 21" descr="004"/>
            <p:cNvPicPr>
              <a:picLocks noChangeAspect="1" noChangeArrowheads="1"/>
            </p:cNvPicPr>
            <p:nvPr/>
          </p:nvPicPr>
          <p:blipFill>
            <a:blip r:embed="rId7" cstate="print"/>
            <a:srcRect/>
            <a:stretch>
              <a:fillRect/>
            </a:stretch>
          </p:blipFill>
          <p:spPr bwMode="auto">
            <a:xfrm>
              <a:off x="3866" y="1813"/>
              <a:ext cx="1850" cy="1232"/>
            </a:xfrm>
            <a:prstGeom prst="rect">
              <a:avLst/>
            </a:prstGeom>
            <a:noFill/>
            <a:ln w="9525">
              <a:solidFill>
                <a:srgbClr val="0000FF"/>
              </a:solidFill>
              <a:miter lim="800000"/>
              <a:headEnd/>
              <a:tailEnd/>
            </a:ln>
          </p:spPr>
        </p:pic>
        <p:sp>
          <p:nvSpPr>
            <p:cNvPr id="21" name="Oval 20"/>
            <p:cNvSpPr>
              <a:spLocks noChangeArrowheads="1"/>
            </p:cNvSpPr>
            <p:nvPr/>
          </p:nvSpPr>
          <p:spPr bwMode="auto">
            <a:xfrm>
              <a:off x="4694" y="2979"/>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sz="2400" b="1" dirty="0">
                  <a:solidFill>
                    <a:srgbClr val="FF0000"/>
                  </a:solidFill>
                  <a:effectLst>
                    <a:outerShdw blurRad="38100" dist="38100" dir="2700000" algn="tl">
                      <a:srgbClr val="000000"/>
                    </a:outerShdw>
                  </a:effectLst>
                  <a:latin typeface="Calibri" pitchFamily="34" charset="0"/>
                </a:rPr>
                <a:t>6</a:t>
              </a:r>
            </a:p>
          </p:txBody>
        </p:sp>
      </p:grpSp>
      <p:grpSp>
        <p:nvGrpSpPr>
          <p:cNvPr id="10" name="Group 22"/>
          <p:cNvGrpSpPr>
            <a:grpSpLocks/>
          </p:cNvGrpSpPr>
          <p:nvPr/>
        </p:nvGrpSpPr>
        <p:grpSpPr bwMode="auto">
          <a:xfrm>
            <a:off x="3505200" y="4267200"/>
            <a:ext cx="2590800" cy="1905000"/>
            <a:chOff x="3991" y="2978"/>
            <a:chExt cx="1557" cy="1153"/>
          </a:xfrm>
        </p:grpSpPr>
        <p:pic>
          <p:nvPicPr>
            <p:cNvPr id="172046" name="Picture 24" descr="006"/>
            <p:cNvPicPr>
              <a:picLocks noChangeAspect="1" noChangeArrowheads="1"/>
            </p:cNvPicPr>
            <p:nvPr/>
          </p:nvPicPr>
          <p:blipFill>
            <a:blip r:embed="rId8" cstate="print"/>
            <a:srcRect/>
            <a:stretch>
              <a:fillRect/>
            </a:stretch>
          </p:blipFill>
          <p:spPr bwMode="auto">
            <a:xfrm>
              <a:off x="3991" y="2978"/>
              <a:ext cx="1557" cy="1048"/>
            </a:xfrm>
            <a:prstGeom prst="rect">
              <a:avLst/>
            </a:prstGeom>
            <a:noFill/>
            <a:ln w="9525">
              <a:solidFill>
                <a:srgbClr val="0000FF"/>
              </a:solidFill>
              <a:miter lim="800000"/>
              <a:headEnd/>
              <a:tailEnd/>
            </a:ln>
          </p:spPr>
        </p:pic>
        <p:sp>
          <p:nvSpPr>
            <p:cNvPr id="24" name="Oval 23"/>
            <p:cNvSpPr>
              <a:spLocks noChangeArrowheads="1"/>
            </p:cNvSpPr>
            <p:nvPr/>
          </p:nvSpPr>
          <p:spPr bwMode="auto">
            <a:xfrm>
              <a:off x="4815" y="3950"/>
              <a:ext cx="17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dirty="0">
                  <a:solidFill>
                    <a:srgbClr val="FF0000"/>
                  </a:solidFill>
                  <a:effectLst>
                    <a:outerShdw blurRad="38100" dist="38100" dir="2700000" algn="tl">
                      <a:srgbClr val="000000"/>
                    </a:outerShdw>
                  </a:effectLst>
                  <a:latin typeface="Calibri" pitchFamily="34" charset="0"/>
                </a:rPr>
                <a:t>7</a:t>
              </a:r>
            </a:p>
          </p:txBody>
        </p:sp>
      </p:grpSp>
      <p:sp>
        <p:nvSpPr>
          <p:cNvPr id="26" name="Rectangle 25"/>
          <p:cNvSpPr>
            <a:spLocks noChangeArrowheads="1"/>
          </p:cNvSpPr>
          <p:nvPr/>
        </p:nvSpPr>
        <p:spPr bwMode="auto">
          <a:xfrm>
            <a:off x="285750" y="6149975"/>
            <a:ext cx="8858250" cy="708025"/>
          </a:xfrm>
          <a:prstGeom prst="rect">
            <a:avLst/>
          </a:prstGeom>
          <a:noFill/>
          <a:ln w="9525">
            <a:noFill/>
            <a:miter lim="800000"/>
            <a:headEnd/>
            <a:tailEnd/>
          </a:ln>
        </p:spPr>
        <p:txBody>
          <a:bodyPr>
            <a:spAutoFit/>
          </a:bodyPr>
          <a:lstStyle/>
          <a:p>
            <a:pPr eaLnBrk="1" hangingPunct="1">
              <a:spcBef>
                <a:spcPct val="20000"/>
              </a:spcBef>
            </a:pPr>
            <a:r>
              <a:rPr lang="en-US" altLang="en-US" sz="2000" b="1" dirty="0" err="1">
                <a:latin typeface="Tahoma" pitchFamily="34" charset="0"/>
                <a:cs typeface="Tahoma" pitchFamily="34" charset="0"/>
              </a:rPr>
              <a:t>Trong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hình</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trên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đúng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Luật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Giao</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thông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đường</a:t>
            </a:r>
            <a:r>
              <a:rPr lang="en-US" altLang="en-US" sz="2000" b="1" dirty="0">
                <a:latin typeface="Tahoma" pitchFamily="34" charset="0"/>
                <a:cs typeface="Tahoma" pitchFamily="34" charset="0"/>
              </a:rPr>
              <a:t> </a:t>
            </a:r>
            <a:r>
              <a:rPr lang="en-US" altLang="en-US" sz="2000" b="1" dirty="0" err="1" smtClean="0">
                <a:latin typeface="Tahoma" pitchFamily="34" charset="0"/>
                <a:cs typeface="Tahoma" pitchFamily="34" charset="0"/>
              </a:rPr>
              <a:t>bộ</a:t>
            </a:r>
            <a:r>
              <a:rPr lang="en-US" altLang="en-US" sz="2000" b="1" dirty="0" smtClean="0">
                <a:latin typeface="Tahoma" pitchFamily="34" charset="0"/>
                <a:cs typeface="Tahoma" pitchFamily="34" charset="0"/>
              </a:rPr>
              <a:t>? </a:t>
            </a:r>
            <a:r>
              <a:rPr lang="en-US" altLang="en-US" sz="2000" b="1" dirty="0" err="1">
                <a:latin typeface="Tahoma" pitchFamily="34" charset="0"/>
                <a:cs typeface="Tahoma" pitchFamily="34" charset="0"/>
              </a:rPr>
              <a:t>Vì</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sao</a:t>
            </a:r>
            <a:r>
              <a:rPr lang="en-US" altLang="en-US" sz="2000" b="1" dirty="0">
                <a:latin typeface="Tahoma" pitchFamily="34" charset="0"/>
                <a:cs typeface="Tahoma" pitchFamily="34" charset="0"/>
              </a:rPr>
              <a:t> ?</a:t>
            </a:r>
          </a:p>
        </p:txBody>
      </p:sp>
      <p:sp>
        <p:nvSpPr>
          <p:cNvPr id="27" name="Rounded Rectangle 26"/>
          <p:cNvSpPr/>
          <p:nvPr/>
        </p:nvSpPr>
        <p:spPr>
          <a:xfrm>
            <a:off x="304800" y="838200"/>
            <a:ext cx="2928958" cy="642942"/>
          </a:xfrm>
          <a:prstGeom prst="roundRec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400" dirty="0">
                <a:solidFill>
                  <a:srgbClr val="FFFFFF"/>
                </a:solidFill>
                <a:latin typeface="Times New Roman" pitchFamily="18" charset="0"/>
                <a:ea typeface="ＭＳ Ｐゴシック" pitchFamily="34" charset="-128"/>
                <a:cs typeface="Times New Roman" pitchFamily="18" charset="0"/>
              </a:rPr>
              <a:t>3) </a:t>
            </a:r>
            <a:r>
              <a:rPr lang="en-US" sz="2400" dirty="0" err="1">
                <a:solidFill>
                  <a:srgbClr val="FFFFFF"/>
                </a:solidFill>
                <a:latin typeface="Times New Roman" pitchFamily="18" charset="0"/>
                <a:ea typeface="ＭＳ Ｐゴシック" pitchFamily="34" charset="-128"/>
                <a:cs typeface="Times New Roman" pitchFamily="18" charset="0"/>
              </a:rPr>
              <a:t>Thảo</a:t>
            </a:r>
            <a:r>
              <a:rPr lang="en-US" sz="2400" dirty="0">
                <a:solidFill>
                  <a:srgbClr val="FFFFFF"/>
                </a:solidFill>
                <a:latin typeface="Times New Roman" pitchFamily="18" charset="0"/>
                <a:ea typeface="ＭＳ Ｐゴシック" pitchFamily="34" charset="-128"/>
                <a:cs typeface="Times New Roman" pitchFamily="18" charset="0"/>
              </a:rPr>
              <a:t> </a:t>
            </a:r>
            <a:r>
              <a:rPr lang="en-US" sz="2400" dirty="0" err="1">
                <a:solidFill>
                  <a:srgbClr val="FFFFFF"/>
                </a:solidFill>
                <a:latin typeface="Times New Roman" pitchFamily="18" charset="0"/>
                <a:ea typeface="ＭＳ Ｐゴシック" pitchFamily="34" charset="-128"/>
                <a:cs typeface="Times New Roman" pitchFamily="18" charset="0"/>
              </a:rPr>
              <a:t>luận</a:t>
            </a:r>
            <a:r>
              <a:rPr lang="en-US" sz="2400" dirty="0">
                <a:solidFill>
                  <a:srgbClr val="FFFFFF"/>
                </a:solidFill>
                <a:latin typeface="Times New Roman" pitchFamily="18" charset="0"/>
                <a:ea typeface="ＭＳ Ｐゴシック" pitchFamily="34" charset="-128"/>
                <a:cs typeface="Times New Roman" pitchFamily="18" charset="0"/>
              </a:rPr>
              <a:t> </a:t>
            </a:r>
            <a:r>
              <a:rPr lang="en-US" sz="2400" dirty="0" err="1">
                <a:solidFill>
                  <a:srgbClr val="FFFFFF"/>
                </a:solidFill>
                <a:latin typeface="Times New Roman" pitchFamily="18" charset="0"/>
                <a:ea typeface="ＭＳ Ｐゴシック" pitchFamily="34" charset="-128"/>
                <a:cs typeface="Times New Roman" pitchFamily="18" charset="0"/>
              </a:rPr>
              <a:t>nhóm</a:t>
            </a:r>
            <a:endParaRPr lang="en-US" sz="2400" dirty="0">
              <a:solidFill>
                <a:srgbClr val="FFFFFF"/>
              </a:solidFill>
              <a:latin typeface="Times New Roman" pitchFamily="18" charset="0"/>
              <a:ea typeface="ＭＳ Ｐゴシック" pitchFamily="34" charset="-128"/>
              <a:cs typeface="Times New Roman" pitchFamily="18" charset="0"/>
            </a:endParaRPr>
          </a:p>
        </p:txBody>
      </p:sp>
      <p:sp>
        <p:nvSpPr>
          <p:cNvPr id="172045"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 calcmode="lin" valueType="num">
                                      <p:cBhvr additive="base">
                                        <p:cTn id="56"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524000"/>
            <a:ext cx="8458200" cy="5181600"/>
          </a:xfrm>
          <a:prstGeom prst="rect">
            <a:avLst/>
          </a:prstGeom>
          <a:noFill/>
          <a:ln w="22225">
            <a:solidFill>
              <a:srgbClr val="800000"/>
            </a:solidFill>
            <a:miter lim="800000"/>
            <a:headEnd/>
            <a:tailEnd/>
          </a:ln>
        </p:spPr>
        <p:txBody>
          <a:bodyPr/>
          <a:lstStyle/>
          <a:p>
            <a:pPr marL="342900" indent="-342900" eaLnBrk="1" hangingPunct="1">
              <a:lnSpc>
                <a:spcPct val="150000"/>
              </a:lnSpc>
            </a:pPr>
            <a:r>
              <a:rPr lang="en-US" altLang="en-US">
                <a:latin typeface="Tahoma" pitchFamily="34" charset="0"/>
                <a:cs typeface="Tahoma" pitchFamily="34" charset="0"/>
              </a:rPr>
              <a:t> </a:t>
            </a:r>
          </a:p>
        </p:txBody>
      </p:sp>
      <p:sp>
        <p:nvSpPr>
          <p:cNvPr id="173059" name="Slide Number Placeholder 5"/>
          <p:cNvSpPr>
            <a:spLocks noGrp="1"/>
          </p:cNvSpPr>
          <p:nvPr>
            <p:ph type="sldNum" sz="quarter" idx="12"/>
          </p:nvPr>
        </p:nvSpPr>
        <p:spPr bwMode="auto">
          <a:noFill/>
          <a:ln>
            <a:miter lim="800000"/>
            <a:headEnd/>
            <a:tailEnd/>
          </a:ln>
        </p:spPr>
        <p:txBody>
          <a:bodyPr/>
          <a:lstStyle/>
          <a:p>
            <a:fld id="{782578E2-0199-4596-A673-72C3D93CE153}" type="slidenum">
              <a:rPr lang="en-US" altLang="en-US"/>
              <a:pPr/>
              <a:t>81</a:t>
            </a:fld>
            <a:endParaRPr lang="en-US" altLang="en-US"/>
          </a:p>
        </p:txBody>
      </p:sp>
      <p:pic>
        <p:nvPicPr>
          <p:cNvPr id="6" name="Picture 1"/>
          <p:cNvPicPr>
            <a:picLocks noChangeAspect="1" noChangeArrowheads="1"/>
          </p:cNvPicPr>
          <p:nvPr/>
        </p:nvPicPr>
        <p:blipFill>
          <a:blip r:embed="rId3" cstate="print"/>
          <a:srcRect l="86407" t="57001" r="4453" b="30625"/>
          <a:stretch>
            <a:fillRect/>
          </a:stretch>
        </p:blipFill>
        <p:spPr bwMode="auto">
          <a:xfrm>
            <a:off x="6324600" y="1524000"/>
            <a:ext cx="1600200" cy="1354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p:cNvPicPr>
            <a:picLocks noChangeAspect="1" noChangeArrowheads="1"/>
          </p:cNvPicPr>
          <p:nvPr/>
        </p:nvPicPr>
        <p:blipFill>
          <a:blip r:embed="rId3" cstate="print"/>
          <a:srcRect l="74477" t="56000" r="14999" b="29964"/>
          <a:stretch>
            <a:fillRect/>
          </a:stretch>
        </p:blipFill>
        <p:spPr bwMode="auto">
          <a:xfrm>
            <a:off x="7010400" y="5397500"/>
            <a:ext cx="1569720" cy="130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
          <p:cNvPicPr>
            <a:picLocks noChangeAspect="1" noChangeArrowheads="1"/>
          </p:cNvPicPr>
          <p:nvPr/>
        </p:nvPicPr>
        <p:blipFill>
          <a:blip r:embed="rId3" cstate="print"/>
          <a:srcRect l="86876" t="41000" r="3751" b="47599"/>
          <a:stretch>
            <a:fillRect/>
          </a:stretch>
        </p:blipFill>
        <p:spPr bwMode="auto">
          <a:xfrm>
            <a:off x="6858000" y="4114800"/>
            <a:ext cx="1687763" cy="128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p:cNvPicPr>
            <a:picLocks noChangeAspect="1" noChangeArrowheads="1"/>
          </p:cNvPicPr>
          <p:nvPr/>
        </p:nvPicPr>
        <p:blipFill>
          <a:blip r:embed="rId3" cstate="print"/>
          <a:srcRect l="75715" t="41000" r="14999" b="45380"/>
          <a:stretch>
            <a:fillRect/>
          </a:stretch>
        </p:blipFill>
        <p:spPr bwMode="auto">
          <a:xfrm>
            <a:off x="6593305" y="2895600"/>
            <a:ext cx="1636295"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306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173065" name="Rectangle 9"/>
          <p:cNvSpPr>
            <a:spLocks noChangeArrowheads="1"/>
          </p:cNvSpPr>
          <p:nvPr/>
        </p:nvSpPr>
        <p:spPr bwMode="auto">
          <a:xfrm>
            <a:off x="304800" y="739775"/>
            <a:ext cx="8001000" cy="708025"/>
          </a:xfrm>
          <a:prstGeom prst="rect">
            <a:avLst/>
          </a:prstGeom>
          <a:noFill/>
          <a:ln w="9525">
            <a:noFill/>
            <a:miter lim="800000"/>
            <a:headEnd/>
            <a:tailEnd/>
          </a:ln>
        </p:spPr>
        <p:txBody>
          <a:bodyPr>
            <a:spAutoFit/>
          </a:bodyPr>
          <a:lstStyle/>
          <a:p>
            <a:pPr marL="342900" indent="-342900" eaLnBrk="1" hangingPunct="1"/>
            <a:r>
              <a:rPr lang="en-US" altLang="en-US" sz="2000" b="1">
                <a:solidFill>
                  <a:srgbClr val="215968"/>
                </a:solidFill>
                <a:latin typeface="Tahoma" pitchFamily="34" charset="0"/>
                <a:cs typeface="Tahoma" pitchFamily="34" charset="0"/>
              </a:rPr>
              <a:t>4) Hãy sắp xếp các bước sau theo thứ tự đúng các bước </a:t>
            </a:r>
            <a:br>
              <a:rPr lang="en-US" altLang="en-US" sz="2000" b="1">
                <a:solidFill>
                  <a:srgbClr val="215968"/>
                </a:solidFill>
                <a:latin typeface="Tahoma" pitchFamily="34" charset="0"/>
                <a:cs typeface="Tahoma" pitchFamily="34" charset="0"/>
              </a:rPr>
            </a:br>
            <a:r>
              <a:rPr lang="en-US" altLang="en-US" sz="2000" b="1">
                <a:solidFill>
                  <a:srgbClr val="215968"/>
                </a:solidFill>
                <a:latin typeface="Tahoma" pitchFamily="34" charset="0"/>
                <a:cs typeface="Tahoma" pitchFamily="34" charset="0"/>
              </a:rPr>
              <a:t>đi qua đường giao nhau có tín hiệu đèn giao thông? </a:t>
            </a:r>
          </a:p>
        </p:txBody>
      </p:sp>
      <p:sp>
        <p:nvSpPr>
          <p:cNvPr id="11" name="Rectangle 10"/>
          <p:cNvSpPr>
            <a:spLocks noChangeArrowheads="1"/>
          </p:cNvSpPr>
          <p:nvPr/>
        </p:nvSpPr>
        <p:spPr bwMode="auto">
          <a:xfrm>
            <a:off x="279400" y="1792288"/>
            <a:ext cx="7188200" cy="646112"/>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400">
                <a:solidFill>
                  <a:srgbClr val="000000"/>
                </a:solidFill>
                <a:latin typeface="Tahoma" pitchFamily="34" charset="0"/>
                <a:cs typeface="Tahoma" pitchFamily="34" charset="0"/>
              </a:rPr>
              <a:t>	</a:t>
            </a:r>
            <a:r>
              <a:rPr lang="en-US" altLang="en-US" sz="2400">
                <a:solidFill>
                  <a:srgbClr val="000000"/>
                </a:solidFill>
              </a:rPr>
              <a:t>□</a:t>
            </a:r>
            <a:r>
              <a:rPr lang="en-US" altLang="en-US">
                <a:solidFill>
                  <a:srgbClr val="000000"/>
                </a:solidFill>
                <a:latin typeface="Tahoma" pitchFamily="34" charset="0"/>
                <a:cs typeface="Tahoma" pitchFamily="34" charset="0"/>
              </a:rPr>
              <a:t> </a:t>
            </a:r>
            <a:r>
              <a:rPr lang="en-US" altLang="en-US" sz="2400">
                <a:solidFill>
                  <a:srgbClr val="000000"/>
                </a:solidFill>
                <a:latin typeface="Tahoma" pitchFamily="34" charset="0"/>
                <a:cs typeface="Tahoma" pitchFamily="34" charset="0"/>
              </a:rPr>
              <a:t>Lên xe đi tiếp vẫn chú ý an toàn</a:t>
            </a:r>
          </a:p>
        </p:txBody>
      </p:sp>
      <p:sp>
        <p:nvSpPr>
          <p:cNvPr id="12" name="Rectangle 11"/>
          <p:cNvSpPr>
            <a:spLocks noChangeArrowheads="1"/>
          </p:cNvSpPr>
          <p:nvPr/>
        </p:nvSpPr>
        <p:spPr bwMode="auto">
          <a:xfrm>
            <a:off x="609600" y="3043238"/>
            <a:ext cx="6099175" cy="461962"/>
          </a:xfrm>
          <a:prstGeom prst="rect">
            <a:avLst/>
          </a:prstGeom>
          <a:noFill/>
          <a:ln w="9525">
            <a:noFill/>
            <a:miter lim="800000"/>
            <a:headEnd/>
            <a:tailEnd/>
          </a:ln>
        </p:spPr>
        <p:txBody>
          <a:bodyPr>
            <a:spAutoFit/>
          </a:bodyPr>
          <a:lstStyle/>
          <a:p>
            <a:pPr eaLnBrk="1" hangingPunct="1"/>
            <a:r>
              <a:rPr lang="en-US" altLang="en-US" sz="2400">
                <a:solidFill>
                  <a:srgbClr val="000000"/>
                </a:solidFill>
              </a:rPr>
              <a:t>□</a:t>
            </a:r>
            <a:r>
              <a:rPr lang="en-US" altLang="en-US" sz="2400">
                <a:solidFill>
                  <a:srgbClr val="000000"/>
                </a:solidFill>
                <a:latin typeface="Tahoma" pitchFamily="34" charset="0"/>
                <a:cs typeface="Tahoma" pitchFamily="34" charset="0"/>
              </a:rPr>
              <a:t> Đèn đỏ dừng lại trước vạch dừng</a:t>
            </a:r>
            <a:endParaRPr lang="en-US" altLang="en-US"/>
          </a:p>
        </p:txBody>
      </p:sp>
      <p:sp>
        <p:nvSpPr>
          <p:cNvPr id="13" name="Rectangle 12"/>
          <p:cNvSpPr>
            <a:spLocks noChangeArrowheads="1"/>
          </p:cNvSpPr>
          <p:nvPr/>
        </p:nvSpPr>
        <p:spPr bwMode="auto">
          <a:xfrm>
            <a:off x="574675" y="4267200"/>
            <a:ext cx="6664325" cy="461963"/>
          </a:xfrm>
          <a:prstGeom prst="rect">
            <a:avLst/>
          </a:prstGeom>
          <a:noFill/>
          <a:ln w="9525">
            <a:noFill/>
            <a:miter lim="800000"/>
            <a:headEnd/>
            <a:tailEnd/>
          </a:ln>
        </p:spPr>
        <p:txBody>
          <a:bodyPr>
            <a:spAutoFit/>
          </a:bodyPr>
          <a:lstStyle/>
          <a:p>
            <a:pPr eaLnBrk="1" hangingPunct="1"/>
            <a:r>
              <a:rPr lang="en-US" altLang="en-US" sz="2400">
                <a:solidFill>
                  <a:srgbClr val="000000"/>
                </a:solidFill>
              </a:rPr>
              <a:t>□ </a:t>
            </a:r>
            <a:r>
              <a:rPr lang="en-US" altLang="en-US" sz="2400">
                <a:solidFill>
                  <a:srgbClr val="000000"/>
                </a:solidFill>
                <a:latin typeface="Tahoma" pitchFamily="34" charset="0"/>
                <a:cs typeface="Tahoma" pitchFamily="34" charset="0"/>
              </a:rPr>
              <a:t>Giảm tốc độ khi đến nơi đường giao nhau</a:t>
            </a:r>
            <a:endParaRPr lang="en-US" altLang="en-US"/>
          </a:p>
        </p:txBody>
      </p:sp>
      <p:sp>
        <p:nvSpPr>
          <p:cNvPr id="14" name="Rectangle 13"/>
          <p:cNvSpPr>
            <a:spLocks noChangeArrowheads="1"/>
          </p:cNvSpPr>
          <p:nvPr/>
        </p:nvSpPr>
        <p:spPr bwMode="auto">
          <a:xfrm>
            <a:off x="533400" y="5410200"/>
            <a:ext cx="6075363" cy="646113"/>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400">
                <a:solidFill>
                  <a:srgbClr val="000000"/>
                </a:solidFill>
              </a:rPr>
              <a:t>□</a:t>
            </a:r>
            <a:r>
              <a:rPr lang="en-US" altLang="en-US" sz="2400">
                <a:solidFill>
                  <a:srgbClr val="000000"/>
                </a:solidFill>
                <a:latin typeface="Tahoma" pitchFamily="34" charset="0"/>
                <a:cs typeface="Tahoma" pitchFamily="34" charset="0"/>
              </a:rPr>
              <a:t> Đèn xanh quan sát an toàn xung quanh.</a:t>
            </a:r>
            <a:endParaRPr lang="en-US" altLang="en-US" b="1">
              <a:solidFill>
                <a:srgbClr val="0000FF"/>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457200" y="609600"/>
            <a:ext cx="7848600" cy="1271588"/>
          </a:xfrm>
        </p:spPr>
        <p:txBody>
          <a:bodyPr/>
          <a:lstStyle/>
          <a:p>
            <a:pPr eaLnBrk="1" hangingPunct="1">
              <a:lnSpc>
                <a:spcPts val="3000"/>
              </a:lnSpc>
              <a:buFont typeface="Wingdings" pitchFamily="2" charset="2"/>
              <a:buNone/>
              <a:defRPr/>
            </a:pPr>
            <a:r>
              <a:rPr lang="en-US" sz="2000" b="1" dirty="0" smtClean="0">
                <a:solidFill>
                  <a:schemeClr val="accent5">
                    <a:lumMod val="50000"/>
                  </a:schemeClr>
                </a:solidFill>
                <a:latin typeface="Tahoma" pitchFamily="34" charset="0"/>
                <a:ea typeface="ＭＳ Ｐゴシック" pitchFamily="34" charset="-128"/>
                <a:cs typeface="Tahoma" pitchFamily="34" charset="0"/>
              </a:rPr>
              <a:t>5)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Nối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những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việc</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làm</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đúng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với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và</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những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việc</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làm</a:t>
            </a:r>
            <a:r>
              <a:rPr lang="en-US" sz="2000" b="1" dirty="0" smtClean="0">
                <a:solidFill>
                  <a:schemeClr val="accent5">
                    <a:lumMod val="50000"/>
                  </a:schemeClr>
                </a:solidFill>
                <a:latin typeface="Tahoma" pitchFamily="34" charset="0"/>
                <a:ea typeface="ＭＳ Ｐゴシック" pitchFamily="34" charset="-128"/>
                <a:cs typeface="Tahoma" pitchFamily="34" charset="0"/>
              </a:rPr>
              <a:t> vi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phạm</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với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khi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xe</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đạp</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và</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xe</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đạp</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điện</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p>
        </p:txBody>
      </p:sp>
      <p:grpSp>
        <p:nvGrpSpPr>
          <p:cNvPr id="2" name="Group 4"/>
          <p:cNvGrpSpPr>
            <a:grpSpLocks/>
          </p:cNvGrpSpPr>
          <p:nvPr/>
        </p:nvGrpSpPr>
        <p:grpSpPr bwMode="auto">
          <a:xfrm>
            <a:off x="2133600" y="990600"/>
            <a:ext cx="609600" cy="609600"/>
            <a:chOff x="2585" y="1820"/>
            <a:chExt cx="454" cy="431"/>
          </a:xfrm>
        </p:grpSpPr>
        <p:sp>
          <p:nvSpPr>
            <p:cNvPr id="175135" name="AutoShape 5"/>
            <p:cNvSpPr>
              <a:spLocks noChangeArrowheads="1"/>
            </p:cNvSpPr>
            <p:nvPr/>
          </p:nvSpPr>
          <p:spPr bwMode="auto">
            <a:xfrm>
              <a:off x="2585" y="1820"/>
              <a:ext cx="454" cy="431"/>
            </a:xfrm>
            <a:prstGeom prst="star16">
              <a:avLst>
                <a:gd name="adj" fmla="val 37500"/>
              </a:avLst>
            </a:prstGeom>
            <a:solidFill>
              <a:srgbClr val="FFFF00"/>
            </a:solidFill>
            <a:ln w="9525">
              <a:solidFill>
                <a:srgbClr val="FF0000"/>
              </a:solidFill>
              <a:miter lim="800000"/>
              <a:headEnd/>
              <a:tailEnd/>
            </a:ln>
          </p:spPr>
          <p:txBody>
            <a:bodyPr wrap="none" anchor="ctr"/>
            <a:lstStyle/>
            <a:p>
              <a:pPr eaLnBrk="1" hangingPunct="1"/>
              <a:endParaRPr lang="en-US" altLang="en-US">
                <a:latin typeface="Calibri" pitchFamily="34" charset="0"/>
              </a:endParaRPr>
            </a:p>
          </p:txBody>
        </p:sp>
        <p:sp>
          <p:nvSpPr>
            <p:cNvPr id="83974" name="Oval 6"/>
            <p:cNvSpPr>
              <a:spLocks noChangeArrowheads="1"/>
            </p:cNvSpPr>
            <p:nvPr/>
          </p:nvSpPr>
          <p:spPr bwMode="auto">
            <a:xfrm>
              <a:off x="2699" y="1910"/>
              <a:ext cx="248" cy="250"/>
            </a:xfrm>
            <a:prstGeom prst="ellipse">
              <a:avLst/>
            </a:prstGeom>
            <a:solidFill>
              <a:srgbClr val="FF0000"/>
            </a:solidFill>
            <a:ln w="9525">
              <a:solidFill>
                <a:srgbClr val="0000FF"/>
              </a:solidFill>
              <a:round/>
              <a:headEnd/>
              <a:tailEnd/>
            </a:ln>
            <a:effectLst/>
          </p:spPr>
          <p:txBody>
            <a:bodyPr wrap="none" anchor="ctr"/>
            <a:lstStyle/>
            <a:p>
              <a:pPr algn="ctr" eaLnBrk="1" hangingPunct="1">
                <a:defRPr/>
              </a:pPr>
              <a:r>
                <a:rPr lang="en-US" b="1" dirty="0">
                  <a:effectLst>
                    <a:outerShdw blurRad="38100" dist="38100" dir="2700000" algn="tl">
                      <a:srgbClr val="000000"/>
                    </a:outerShdw>
                  </a:effectLst>
                  <a:latin typeface="Arial" panose="020B0604020202020204" pitchFamily="34" charset="0"/>
                </a:rPr>
                <a:t>VP</a:t>
              </a:r>
            </a:p>
          </p:txBody>
        </p:sp>
      </p:grpSp>
      <p:grpSp>
        <p:nvGrpSpPr>
          <p:cNvPr id="3" name="Group 7"/>
          <p:cNvGrpSpPr>
            <a:grpSpLocks/>
          </p:cNvGrpSpPr>
          <p:nvPr/>
        </p:nvGrpSpPr>
        <p:grpSpPr bwMode="auto">
          <a:xfrm>
            <a:off x="4572000" y="534988"/>
            <a:ext cx="720725" cy="684212"/>
            <a:chOff x="3787" y="2364"/>
            <a:chExt cx="454" cy="431"/>
          </a:xfrm>
        </p:grpSpPr>
        <p:sp>
          <p:nvSpPr>
            <p:cNvPr id="175133" name="AutoShape 8"/>
            <p:cNvSpPr>
              <a:spLocks noChangeArrowheads="1"/>
            </p:cNvSpPr>
            <p:nvPr/>
          </p:nvSpPr>
          <p:spPr bwMode="auto">
            <a:xfrm>
              <a:off x="3787" y="2364"/>
              <a:ext cx="454" cy="431"/>
            </a:xfrm>
            <a:prstGeom prst="star16">
              <a:avLst>
                <a:gd name="adj" fmla="val 37500"/>
              </a:avLst>
            </a:prstGeom>
            <a:solidFill>
              <a:srgbClr val="00FF00"/>
            </a:solidFill>
            <a:ln w="9525">
              <a:solidFill>
                <a:srgbClr val="0000FF"/>
              </a:solidFill>
              <a:miter lim="800000"/>
              <a:headEnd/>
              <a:tailEnd/>
            </a:ln>
          </p:spPr>
          <p:txBody>
            <a:bodyPr wrap="none" anchor="ctr"/>
            <a:lstStyle/>
            <a:p>
              <a:pPr eaLnBrk="1" hangingPunct="1"/>
              <a:endParaRPr lang="en-US" altLang="en-US">
                <a:latin typeface="Calibri" pitchFamily="34" charset="0"/>
              </a:endParaRPr>
            </a:p>
          </p:txBody>
        </p:sp>
        <p:sp>
          <p:nvSpPr>
            <p:cNvPr id="83977" name="Oval 9"/>
            <p:cNvSpPr>
              <a:spLocks noChangeArrowheads="1"/>
            </p:cNvSpPr>
            <p:nvPr/>
          </p:nvSpPr>
          <p:spPr bwMode="auto">
            <a:xfrm>
              <a:off x="3835" y="2460"/>
              <a:ext cx="315" cy="250"/>
            </a:xfrm>
            <a:prstGeom prst="ellipse">
              <a:avLst/>
            </a:prstGeom>
            <a:solidFill>
              <a:srgbClr val="0000FF"/>
            </a:solidFill>
            <a:ln w="9525">
              <a:solidFill>
                <a:srgbClr val="0000FF"/>
              </a:solidFill>
              <a:round/>
              <a:headEnd/>
              <a:tailEnd/>
            </a:ln>
            <a:effectLst/>
          </p:spPr>
          <p:txBody>
            <a:bodyPr wrap="none" anchor="ctr"/>
            <a:lstStyle/>
            <a:p>
              <a:pPr algn="ctr" eaLnBrk="1" hangingPunct="1">
                <a:defRPr/>
              </a:pPr>
              <a:r>
                <a:rPr lang="en-US" sz="2400" b="1" dirty="0">
                  <a:solidFill>
                    <a:srgbClr val="FFFF00"/>
                  </a:solidFill>
                  <a:effectLst>
                    <a:outerShdw blurRad="38100" dist="38100" dir="2700000" algn="tl">
                      <a:srgbClr val="000000"/>
                    </a:outerShdw>
                  </a:effectLst>
                  <a:latin typeface="Arial" panose="020B0604020202020204" pitchFamily="34" charset="0"/>
                </a:rPr>
                <a:t>Đ</a:t>
              </a:r>
            </a:p>
          </p:txBody>
        </p:sp>
      </p:grpSp>
      <p:grpSp>
        <p:nvGrpSpPr>
          <p:cNvPr id="4" name="Group 10"/>
          <p:cNvGrpSpPr>
            <a:grpSpLocks/>
          </p:cNvGrpSpPr>
          <p:nvPr/>
        </p:nvGrpSpPr>
        <p:grpSpPr bwMode="auto">
          <a:xfrm>
            <a:off x="7467600" y="2438400"/>
            <a:ext cx="720725" cy="684213"/>
            <a:chOff x="3787" y="2364"/>
            <a:chExt cx="454" cy="431"/>
          </a:xfrm>
        </p:grpSpPr>
        <p:sp>
          <p:nvSpPr>
            <p:cNvPr id="175131" name="AutoShape 11"/>
            <p:cNvSpPr>
              <a:spLocks noChangeArrowheads="1"/>
            </p:cNvSpPr>
            <p:nvPr/>
          </p:nvSpPr>
          <p:spPr bwMode="auto">
            <a:xfrm>
              <a:off x="3787" y="2364"/>
              <a:ext cx="454" cy="431"/>
            </a:xfrm>
            <a:prstGeom prst="star16">
              <a:avLst>
                <a:gd name="adj" fmla="val 37500"/>
              </a:avLst>
            </a:prstGeom>
            <a:solidFill>
              <a:srgbClr val="00FF00"/>
            </a:solidFill>
            <a:ln w="9525">
              <a:solidFill>
                <a:srgbClr val="0000FF"/>
              </a:solidFill>
              <a:miter lim="800000"/>
              <a:headEnd/>
              <a:tailEnd/>
            </a:ln>
          </p:spPr>
          <p:txBody>
            <a:bodyPr wrap="none" anchor="ctr"/>
            <a:lstStyle/>
            <a:p>
              <a:pPr eaLnBrk="1" hangingPunct="1"/>
              <a:endParaRPr lang="en-US" altLang="en-US">
                <a:latin typeface="Calibri" pitchFamily="34" charset="0"/>
              </a:endParaRPr>
            </a:p>
          </p:txBody>
        </p:sp>
        <p:sp>
          <p:nvSpPr>
            <p:cNvPr id="83980" name="Oval 12"/>
            <p:cNvSpPr>
              <a:spLocks noChangeArrowheads="1"/>
            </p:cNvSpPr>
            <p:nvPr/>
          </p:nvSpPr>
          <p:spPr bwMode="auto">
            <a:xfrm>
              <a:off x="3900" y="2454"/>
              <a:ext cx="250" cy="250"/>
            </a:xfrm>
            <a:prstGeom prst="ellipse">
              <a:avLst/>
            </a:prstGeom>
            <a:solidFill>
              <a:srgbClr val="0000FF"/>
            </a:solidFill>
            <a:ln w="9525">
              <a:solidFill>
                <a:srgbClr val="0000FF"/>
              </a:solidFill>
              <a:round/>
              <a:headEnd/>
              <a:tailEnd/>
            </a:ln>
            <a:effectLst/>
          </p:spPr>
          <p:txBody>
            <a:bodyPr wrap="none" anchor="ctr"/>
            <a:lstStyle/>
            <a:p>
              <a:pPr algn="ctr" eaLnBrk="1" hangingPunct="1">
                <a:defRPr/>
              </a:pPr>
              <a:r>
                <a:rPr lang="en-US" sz="2400" b="1">
                  <a:solidFill>
                    <a:srgbClr val="FFFF00"/>
                  </a:solidFill>
                  <a:effectLst>
                    <a:outerShdw blurRad="38100" dist="38100" dir="2700000" algn="tl">
                      <a:srgbClr val="000000"/>
                    </a:outerShdw>
                  </a:effectLst>
                  <a:latin typeface="Arial" panose="020B0604020202020204" pitchFamily="34" charset="0"/>
                </a:rPr>
                <a:t>Đ</a:t>
              </a:r>
            </a:p>
          </p:txBody>
        </p:sp>
      </p:grpSp>
      <p:grpSp>
        <p:nvGrpSpPr>
          <p:cNvPr id="5" name="Group 13"/>
          <p:cNvGrpSpPr>
            <a:grpSpLocks/>
          </p:cNvGrpSpPr>
          <p:nvPr/>
        </p:nvGrpSpPr>
        <p:grpSpPr bwMode="auto">
          <a:xfrm>
            <a:off x="7543800" y="4419600"/>
            <a:ext cx="720725" cy="684213"/>
            <a:chOff x="2585" y="1820"/>
            <a:chExt cx="454" cy="431"/>
          </a:xfrm>
        </p:grpSpPr>
        <p:sp>
          <p:nvSpPr>
            <p:cNvPr id="175129" name="AutoShape 14"/>
            <p:cNvSpPr>
              <a:spLocks noChangeArrowheads="1"/>
            </p:cNvSpPr>
            <p:nvPr/>
          </p:nvSpPr>
          <p:spPr bwMode="auto">
            <a:xfrm>
              <a:off x="2585" y="1820"/>
              <a:ext cx="454" cy="431"/>
            </a:xfrm>
            <a:prstGeom prst="star16">
              <a:avLst>
                <a:gd name="adj" fmla="val 37500"/>
              </a:avLst>
            </a:prstGeom>
            <a:solidFill>
              <a:srgbClr val="FFFF00"/>
            </a:solidFill>
            <a:ln w="9525">
              <a:solidFill>
                <a:srgbClr val="FF0000"/>
              </a:solidFill>
              <a:miter lim="800000"/>
              <a:headEnd/>
              <a:tailEnd/>
            </a:ln>
          </p:spPr>
          <p:txBody>
            <a:bodyPr wrap="none" anchor="ctr"/>
            <a:lstStyle/>
            <a:p>
              <a:pPr eaLnBrk="1" hangingPunct="1"/>
              <a:endParaRPr lang="en-US" altLang="en-US">
                <a:latin typeface="Calibri" pitchFamily="34" charset="0"/>
              </a:endParaRPr>
            </a:p>
          </p:txBody>
        </p:sp>
        <p:sp>
          <p:nvSpPr>
            <p:cNvPr id="83983" name="Oval 15"/>
            <p:cNvSpPr>
              <a:spLocks noChangeArrowheads="1"/>
            </p:cNvSpPr>
            <p:nvPr/>
          </p:nvSpPr>
          <p:spPr bwMode="auto">
            <a:xfrm>
              <a:off x="2698" y="1910"/>
              <a:ext cx="250" cy="250"/>
            </a:xfrm>
            <a:prstGeom prst="ellipse">
              <a:avLst/>
            </a:prstGeom>
            <a:solidFill>
              <a:srgbClr val="FF0000"/>
            </a:solidFill>
            <a:ln w="9525">
              <a:solidFill>
                <a:srgbClr val="0000FF"/>
              </a:solidFill>
              <a:round/>
              <a:headEnd/>
              <a:tailEnd/>
            </a:ln>
            <a:effectLst/>
          </p:spPr>
          <p:txBody>
            <a:bodyPr wrap="none" anchor="ctr"/>
            <a:lstStyle/>
            <a:p>
              <a:pPr algn="ctr" eaLnBrk="1" hangingPunct="1">
                <a:defRPr/>
              </a:pPr>
              <a:r>
                <a:rPr lang="en-US" b="1" dirty="0">
                  <a:effectLst>
                    <a:outerShdw blurRad="38100" dist="38100" dir="2700000" algn="tl">
                      <a:srgbClr val="000000"/>
                    </a:outerShdw>
                  </a:effectLst>
                  <a:latin typeface="Arial" panose="020B0604020202020204" pitchFamily="34" charset="0"/>
                </a:rPr>
                <a:t>VP</a:t>
              </a:r>
            </a:p>
          </p:txBody>
        </p:sp>
      </p:grpSp>
      <p:sp>
        <p:nvSpPr>
          <p:cNvPr id="83984" name="Text Box 16"/>
          <p:cNvSpPr txBox="1">
            <a:spLocks noChangeArrowheads="1"/>
          </p:cNvSpPr>
          <p:nvPr/>
        </p:nvSpPr>
        <p:spPr bwMode="auto">
          <a:xfrm>
            <a:off x="1670050" y="16764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Bỏ hai tay khi đi xe đạp, xe đạp điện</a:t>
            </a:r>
          </a:p>
        </p:txBody>
      </p:sp>
      <p:sp>
        <p:nvSpPr>
          <p:cNvPr id="83985" name="Text Box 17"/>
          <p:cNvSpPr txBox="1">
            <a:spLocks noChangeArrowheads="1"/>
          </p:cNvSpPr>
          <p:nvPr/>
        </p:nvSpPr>
        <p:spPr bwMode="auto">
          <a:xfrm>
            <a:off x="1670050" y="23622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Đèo nhiều người trên xe</a:t>
            </a:r>
          </a:p>
        </p:txBody>
      </p:sp>
      <p:sp>
        <p:nvSpPr>
          <p:cNvPr id="83986" name="Text Box 18"/>
          <p:cNvSpPr txBox="1">
            <a:spLocks noChangeArrowheads="1"/>
          </p:cNvSpPr>
          <p:nvPr/>
        </p:nvSpPr>
        <p:spPr bwMode="auto">
          <a:xfrm>
            <a:off x="1670050" y="29527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Không đi xe vào đường ngược chiều</a:t>
            </a:r>
          </a:p>
        </p:txBody>
      </p:sp>
      <p:sp>
        <p:nvSpPr>
          <p:cNvPr id="83987" name="Text Box 19"/>
          <p:cNvSpPr txBox="1">
            <a:spLocks noChangeArrowheads="1"/>
          </p:cNvSpPr>
          <p:nvPr/>
        </p:nvSpPr>
        <p:spPr bwMode="auto">
          <a:xfrm>
            <a:off x="1670050" y="43243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Buộc hàng hoá cồng kềnh sau xe</a:t>
            </a:r>
          </a:p>
        </p:txBody>
      </p:sp>
      <p:sp>
        <p:nvSpPr>
          <p:cNvPr id="83988" name="Text Box 20"/>
          <p:cNvSpPr txBox="1">
            <a:spLocks noChangeArrowheads="1"/>
          </p:cNvSpPr>
          <p:nvPr/>
        </p:nvSpPr>
        <p:spPr bwMode="auto">
          <a:xfrm>
            <a:off x="1670050" y="49339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Đèo trẻ con ở đằng trước giỏ xe</a:t>
            </a:r>
          </a:p>
        </p:txBody>
      </p:sp>
      <p:sp>
        <p:nvSpPr>
          <p:cNvPr id="83989" name="Text Box 21"/>
          <p:cNvSpPr txBox="1">
            <a:spLocks noChangeArrowheads="1"/>
          </p:cNvSpPr>
          <p:nvPr/>
        </p:nvSpPr>
        <p:spPr bwMode="auto">
          <a:xfrm>
            <a:off x="1670050" y="55435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Đi xe hàng ba trên đường</a:t>
            </a:r>
          </a:p>
        </p:txBody>
      </p:sp>
      <p:sp>
        <p:nvSpPr>
          <p:cNvPr id="83990" name="Text Box 22"/>
          <p:cNvSpPr txBox="1">
            <a:spLocks noChangeArrowheads="1"/>
          </p:cNvSpPr>
          <p:nvPr/>
        </p:nvSpPr>
        <p:spPr bwMode="auto">
          <a:xfrm>
            <a:off x="1670050" y="61531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Vừa đi vừa cầm ô che nắng/che mưa</a:t>
            </a:r>
          </a:p>
        </p:txBody>
      </p:sp>
      <p:sp>
        <p:nvSpPr>
          <p:cNvPr id="83991" name="Oval 23"/>
          <p:cNvSpPr>
            <a:spLocks noChangeArrowheads="1"/>
          </p:cNvSpPr>
          <p:nvPr/>
        </p:nvSpPr>
        <p:spPr bwMode="auto">
          <a:xfrm>
            <a:off x="889000" y="17335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1</a:t>
            </a:r>
          </a:p>
        </p:txBody>
      </p:sp>
      <p:sp>
        <p:nvSpPr>
          <p:cNvPr id="83992" name="Oval 24"/>
          <p:cNvSpPr>
            <a:spLocks noChangeArrowheads="1"/>
          </p:cNvSpPr>
          <p:nvPr/>
        </p:nvSpPr>
        <p:spPr bwMode="auto">
          <a:xfrm>
            <a:off x="889000" y="236220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2</a:t>
            </a:r>
          </a:p>
        </p:txBody>
      </p:sp>
      <p:sp>
        <p:nvSpPr>
          <p:cNvPr id="83993" name="Oval 25"/>
          <p:cNvSpPr>
            <a:spLocks noChangeArrowheads="1"/>
          </p:cNvSpPr>
          <p:nvPr/>
        </p:nvSpPr>
        <p:spPr bwMode="auto">
          <a:xfrm>
            <a:off x="901700" y="2967038"/>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3</a:t>
            </a:r>
          </a:p>
        </p:txBody>
      </p:sp>
      <p:sp>
        <p:nvSpPr>
          <p:cNvPr id="83994" name="Oval 26"/>
          <p:cNvSpPr>
            <a:spLocks noChangeArrowheads="1"/>
          </p:cNvSpPr>
          <p:nvPr/>
        </p:nvSpPr>
        <p:spPr bwMode="auto">
          <a:xfrm>
            <a:off x="914400" y="365760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4</a:t>
            </a:r>
          </a:p>
        </p:txBody>
      </p:sp>
      <p:sp>
        <p:nvSpPr>
          <p:cNvPr id="83995" name="Oval 27"/>
          <p:cNvSpPr>
            <a:spLocks noChangeArrowheads="1"/>
          </p:cNvSpPr>
          <p:nvPr/>
        </p:nvSpPr>
        <p:spPr bwMode="auto">
          <a:xfrm>
            <a:off x="914400" y="43243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5</a:t>
            </a:r>
          </a:p>
        </p:txBody>
      </p:sp>
      <p:sp>
        <p:nvSpPr>
          <p:cNvPr id="83996" name="Oval 28"/>
          <p:cNvSpPr>
            <a:spLocks noChangeArrowheads="1"/>
          </p:cNvSpPr>
          <p:nvPr/>
        </p:nvSpPr>
        <p:spPr bwMode="auto">
          <a:xfrm>
            <a:off x="927100" y="49339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6</a:t>
            </a:r>
          </a:p>
        </p:txBody>
      </p:sp>
      <p:sp>
        <p:nvSpPr>
          <p:cNvPr id="83997" name="Oval 29"/>
          <p:cNvSpPr>
            <a:spLocks noChangeArrowheads="1"/>
          </p:cNvSpPr>
          <p:nvPr/>
        </p:nvSpPr>
        <p:spPr bwMode="auto">
          <a:xfrm>
            <a:off x="936625" y="55435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7</a:t>
            </a:r>
          </a:p>
        </p:txBody>
      </p:sp>
      <p:sp>
        <p:nvSpPr>
          <p:cNvPr id="83998" name="Oval 30"/>
          <p:cNvSpPr>
            <a:spLocks noChangeArrowheads="1"/>
          </p:cNvSpPr>
          <p:nvPr/>
        </p:nvSpPr>
        <p:spPr bwMode="auto">
          <a:xfrm>
            <a:off x="949325" y="61531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8</a:t>
            </a:r>
          </a:p>
        </p:txBody>
      </p:sp>
      <p:sp>
        <p:nvSpPr>
          <p:cNvPr id="84007" name="Text Box 39"/>
          <p:cNvSpPr txBox="1">
            <a:spLocks noChangeArrowheads="1"/>
          </p:cNvSpPr>
          <p:nvPr/>
        </p:nvSpPr>
        <p:spPr bwMode="auto">
          <a:xfrm>
            <a:off x="1670050" y="36576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Khi gặp đèn đỏ phải dừng xe lại</a:t>
            </a:r>
          </a:p>
        </p:txBody>
      </p:sp>
      <p:sp>
        <p:nvSpPr>
          <p:cNvPr id="175127" name="TextBox 8"/>
          <p:cNvSpPr txBox="1">
            <a:spLocks noChangeArrowheads="1"/>
          </p:cNvSpPr>
          <p:nvPr/>
        </p:nvSpPr>
        <p:spPr bwMode="auto">
          <a:xfrm>
            <a:off x="7315200" y="127000"/>
            <a:ext cx="1676400" cy="323850"/>
          </a:xfrm>
          <a:prstGeom prst="rect">
            <a:avLst/>
          </a:prstGeom>
          <a:solidFill>
            <a:srgbClr val="FF0000"/>
          </a:solidFill>
          <a:ln w="9525">
            <a:noFill/>
            <a:miter lim="800000"/>
            <a:headEnd/>
            <a:tailEnd/>
          </a:ln>
        </p:spPr>
        <p:txBody>
          <a:bodyPr>
            <a:spAutoFit/>
          </a:bodyPr>
          <a:lstStyle/>
          <a:p>
            <a:pPr eaLnBrk="1" hangingPunct="1"/>
            <a:r>
              <a:rPr lang="en-US" altLang="en-US" sz="1500" b="1">
                <a:solidFill>
                  <a:schemeClr val="bg1"/>
                </a:solidFill>
              </a:rPr>
              <a:t>Đã  format lại</a:t>
            </a:r>
          </a:p>
        </p:txBody>
      </p:sp>
      <p:sp>
        <p:nvSpPr>
          <p:cNvPr id="175128"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checkerboard(across)">
                                      <p:cBhvr>
                                        <p:cTn id="7" dur="500"/>
                                        <p:tgtEl>
                                          <p:spTgt spid="8397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2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ppt_x</p:attrName>
                                        </p:attrNameLst>
                                      </p:cBhvr>
                                      <p:tavLst>
                                        <p:tav tm="0">
                                          <p:val>
                                            <p:strVal val="#ppt_x-.2"/>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4"/>
                                        </p:tgtEl>
                                      </p:cBhvr>
                                    </p:animEffect>
                                  </p:childTnLst>
                                </p:cTn>
                              </p:par>
                              <p:par>
                                <p:cTn id="19" presetID="2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par>
                                <p:cTn id="24" presetID="8" presetClass="emph" presetSubtype="0" fill="hold" nodeType="withEffect">
                                  <p:stCondLst>
                                    <p:cond delay="0"/>
                                  </p:stCondLst>
                                  <p:childTnLst>
                                    <p:animRot by="43200000">
                                      <p:cBhvr>
                                        <p:cTn id="25" dur="2000" fill="hold"/>
                                        <p:tgtEl>
                                          <p:spTgt spid="5"/>
                                        </p:tgtEl>
                                        <p:attrNameLst>
                                          <p:attrName>r</p:attrName>
                                        </p:attrNameLst>
                                      </p:cBhvr>
                                    </p:animRot>
                                  </p:childTnLst>
                                </p:cTn>
                              </p:par>
                              <p:par>
                                <p:cTn id="26" presetID="8" presetClass="emph" presetSubtype="0" fill="hold" nodeType="withEffect">
                                  <p:stCondLst>
                                    <p:cond delay="0"/>
                                  </p:stCondLst>
                                  <p:childTnLst>
                                    <p:animRot by="43200000">
                                      <p:cBhvr>
                                        <p:cTn id="27" dur="1000" fill="hold"/>
                                        <p:tgtEl>
                                          <p:spTgt spid="5"/>
                                        </p:tgtEl>
                                        <p:attrNameLst>
                                          <p:attrName>r</p:attrName>
                                        </p:attrNameLst>
                                      </p:cBhvr>
                                    </p:animRot>
                                  </p:childTnLst>
                                </p:cTn>
                              </p:par>
                              <p:par>
                                <p:cTn id="28" presetID="8" presetClass="emph" presetSubtype="0" fill="hold" nodeType="withEffect">
                                  <p:stCondLst>
                                    <p:cond delay="0"/>
                                  </p:stCondLst>
                                  <p:childTnLst>
                                    <p:animRot by="43200000">
                                      <p:cBhvr>
                                        <p:cTn id="29" dur="1000" fill="hold"/>
                                        <p:tgtEl>
                                          <p:spTgt spid="4"/>
                                        </p:tgtEl>
                                        <p:attrNameLst>
                                          <p:attrName>r</p:attrName>
                                        </p:attrNameLst>
                                      </p:cBhvr>
                                    </p:animRot>
                                  </p:childTnLst>
                                </p:cTn>
                              </p:par>
                              <p:par>
                                <p:cTn id="30" presetID="8" presetClass="emph" presetSubtype="0" fill="hold" nodeType="withEffect">
                                  <p:stCondLst>
                                    <p:cond delay="0"/>
                                  </p:stCondLst>
                                  <p:childTnLst>
                                    <p:animRot by="43200000">
                                      <p:cBhvr>
                                        <p:cTn id="31" dur="1000" fill="hold"/>
                                        <p:tgtEl>
                                          <p:spTgt spid="4"/>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5"/>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4" presetID="8" presetClass="emph" presetSubtype="0" fill="hold" nodeType="withEffect">
                                  <p:stCondLst>
                                    <p:cond delay="0"/>
                                  </p:stCondLst>
                                  <p:childTnLst>
                                    <p:animRot by="43200000">
                                      <p:cBhvr>
                                        <p:cTn id="35" dur="2000" fill="hold"/>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par>
                                <p:cTn id="36" presetID="8" presetClass="emph" presetSubtype="0" fill="hold" nodeType="withEffect">
                                  <p:stCondLst>
                                    <p:cond delay="0"/>
                                  </p:stCondLst>
                                  <p:childTnLst>
                                    <p:animRot by="21600000">
                                      <p:cBhvr>
                                        <p:cTn id="37" dur="2000" fill="hold"/>
                                        <p:tgtEl>
                                          <p:spTgt spid="5"/>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par>
                                <p:cTn id="38" presetID="8" presetClass="emph" presetSubtype="0" fill="hold" nodeType="withEffect">
                                  <p:stCondLst>
                                    <p:cond delay="0"/>
                                  </p:stCondLst>
                                  <p:childTnLst>
                                    <p:animRot by="43200000">
                                      <p:cBhvr>
                                        <p:cTn id="39" dur="2000" fill="hold"/>
                                        <p:tgtEl>
                                          <p:spTgt spid="5"/>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3991">
                                            <p:bg/>
                                          </p:spTgt>
                                        </p:tgtEl>
                                        <p:attrNameLst>
                                          <p:attrName>style.visibility</p:attrName>
                                        </p:attrNameLst>
                                      </p:cBhvr>
                                      <p:to>
                                        <p:strVal val="visible"/>
                                      </p:to>
                                    </p:set>
                                    <p:anim calcmode="lin" valueType="num">
                                      <p:cBhvr additive="base">
                                        <p:cTn id="44" dur="500" fill="hold"/>
                                        <p:tgtEl>
                                          <p:spTgt spid="83991">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83991">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3991">
                                            <p:txEl>
                                              <p:pRg st="0" end="0"/>
                                            </p:txEl>
                                          </p:spTgt>
                                        </p:tgtEl>
                                        <p:attrNameLst>
                                          <p:attrName>style.visibility</p:attrName>
                                        </p:attrNameLst>
                                      </p:cBhvr>
                                      <p:to>
                                        <p:strVal val="visible"/>
                                      </p:to>
                                    </p:set>
                                    <p:anim calcmode="lin" valueType="num">
                                      <p:cBhvr additive="base">
                                        <p:cTn id="48" dur="500" fill="hold"/>
                                        <p:tgtEl>
                                          <p:spTgt spid="83991">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3991">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83984">
                                            <p:bg/>
                                          </p:spTgt>
                                        </p:tgtEl>
                                        <p:attrNameLst>
                                          <p:attrName>style.visibility</p:attrName>
                                        </p:attrNameLst>
                                      </p:cBhvr>
                                      <p:to>
                                        <p:strVal val="visible"/>
                                      </p:to>
                                    </p:set>
                                    <p:anim calcmode="lin" valueType="num">
                                      <p:cBhvr additive="base">
                                        <p:cTn id="52" dur="500" fill="hold"/>
                                        <p:tgtEl>
                                          <p:spTgt spid="83984">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83984">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83984">
                                            <p:txEl>
                                              <p:pRg st="0" end="0"/>
                                            </p:txEl>
                                          </p:spTgt>
                                        </p:tgtEl>
                                        <p:attrNameLst>
                                          <p:attrName>style.visibility</p:attrName>
                                        </p:attrNameLst>
                                      </p:cBhvr>
                                      <p:to>
                                        <p:strVal val="visible"/>
                                      </p:to>
                                    </p:set>
                                    <p:anim calcmode="lin" valueType="num">
                                      <p:cBhvr additive="base">
                                        <p:cTn id="56" dur="500" fill="hold"/>
                                        <p:tgtEl>
                                          <p:spTgt spid="8398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39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3992">
                                            <p:bg/>
                                          </p:spTgt>
                                        </p:tgtEl>
                                        <p:attrNameLst>
                                          <p:attrName>style.visibility</p:attrName>
                                        </p:attrNameLst>
                                      </p:cBhvr>
                                      <p:to>
                                        <p:strVal val="visible"/>
                                      </p:to>
                                    </p:set>
                                    <p:anim calcmode="lin" valueType="num">
                                      <p:cBhvr additive="base">
                                        <p:cTn id="62" dur="500" fill="hold"/>
                                        <p:tgtEl>
                                          <p:spTgt spid="83992">
                                            <p:bg/>
                                          </p:spTgt>
                                        </p:tgtEl>
                                        <p:attrNameLst>
                                          <p:attrName>ppt_x</p:attrName>
                                        </p:attrNameLst>
                                      </p:cBhvr>
                                      <p:tavLst>
                                        <p:tav tm="0">
                                          <p:val>
                                            <p:strVal val="#ppt_x"/>
                                          </p:val>
                                        </p:tav>
                                        <p:tav tm="100000">
                                          <p:val>
                                            <p:strVal val="#ppt_x"/>
                                          </p:val>
                                        </p:tav>
                                      </p:tavLst>
                                    </p:anim>
                                    <p:anim calcmode="lin" valueType="num">
                                      <p:cBhvr additive="base">
                                        <p:cTn id="63" dur="500" fill="hold"/>
                                        <p:tgtEl>
                                          <p:spTgt spid="83992">
                                            <p:bg/>
                                          </p:spTgt>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3992">
                                            <p:txEl>
                                              <p:pRg st="0" end="0"/>
                                            </p:txEl>
                                          </p:spTgt>
                                        </p:tgtEl>
                                        <p:attrNameLst>
                                          <p:attrName>style.visibility</p:attrName>
                                        </p:attrNameLst>
                                      </p:cBhvr>
                                      <p:to>
                                        <p:strVal val="visible"/>
                                      </p:to>
                                    </p:set>
                                    <p:anim calcmode="lin" valueType="num">
                                      <p:cBhvr additive="base">
                                        <p:cTn id="66" dur="500" fill="hold"/>
                                        <p:tgtEl>
                                          <p:spTgt spid="8399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8399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3985">
                                            <p:bg/>
                                          </p:spTgt>
                                        </p:tgtEl>
                                        <p:attrNameLst>
                                          <p:attrName>style.visibility</p:attrName>
                                        </p:attrNameLst>
                                      </p:cBhvr>
                                      <p:to>
                                        <p:strVal val="visible"/>
                                      </p:to>
                                    </p:set>
                                    <p:anim calcmode="lin" valueType="num">
                                      <p:cBhvr additive="base">
                                        <p:cTn id="70" dur="500" fill="hold"/>
                                        <p:tgtEl>
                                          <p:spTgt spid="83985">
                                            <p:bg/>
                                          </p:spTgt>
                                        </p:tgtEl>
                                        <p:attrNameLst>
                                          <p:attrName>ppt_x</p:attrName>
                                        </p:attrNameLst>
                                      </p:cBhvr>
                                      <p:tavLst>
                                        <p:tav tm="0">
                                          <p:val>
                                            <p:strVal val="#ppt_x"/>
                                          </p:val>
                                        </p:tav>
                                        <p:tav tm="100000">
                                          <p:val>
                                            <p:strVal val="#ppt_x"/>
                                          </p:val>
                                        </p:tav>
                                      </p:tavLst>
                                    </p:anim>
                                    <p:anim calcmode="lin" valueType="num">
                                      <p:cBhvr additive="base">
                                        <p:cTn id="71" dur="500" fill="hold"/>
                                        <p:tgtEl>
                                          <p:spTgt spid="83985">
                                            <p:bg/>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83985">
                                            <p:txEl>
                                              <p:pRg st="0" end="0"/>
                                            </p:txEl>
                                          </p:spTgt>
                                        </p:tgtEl>
                                        <p:attrNameLst>
                                          <p:attrName>style.visibility</p:attrName>
                                        </p:attrNameLst>
                                      </p:cBhvr>
                                      <p:to>
                                        <p:strVal val="visible"/>
                                      </p:to>
                                    </p:set>
                                    <p:anim calcmode="lin" valueType="num">
                                      <p:cBhvr additive="base">
                                        <p:cTn id="74" dur="500" fill="hold"/>
                                        <p:tgtEl>
                                          <p:spTgt spid="83985">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839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83993">
                                            <p:bg/>
                                          </p:spTgt>
                                        </p:tgtEl>
                                        <p:attrNameLst>
                                          <p:attrName>style.visibility</p:attrName>
                                        </p:attrNameLst>
                                      </p:cBhvr>
                                      <p:to>
                                        <p:strVal val="visible"/>
                                      </p:to>
                                    </p:set>
                                    <p:anim calcmode="lin" valueType="num">
                                      <p:cBhvr additive="base">
                                        <p:cTn id="80" dur="500" fill="hold"/>
                                        <p:tgtEl>
                                          <p:spTgt spid="83993">
                                            <p:bg/>
                                          </p:spTgt>
                                        </p:tgtEl>
                                        <p:attrNameLst>
                                          <p:attrName>ppt_x</p:attrName>
                                        </p:attrNameLst>
                                      </p:cBhvr>
                                      <p:tavLst>
                                        <p:tav tm="0">
                                          <p:val>
                                            <p:strVal val="#ppt_x"/>
                                          </p:val>
                                        </p:tav>
                                        <p:tav tm="100000">
                                          <p:val>
                                            <p:strVal val="#ppt_x"/>
                                          </p:val>
                                        </p:tav>
                                      </p:tavLst>
                                    </p:anim>
                                    <p:anim calcmode="lin" valueType="num">
                                      <p:cBhvr additive="base">
                                        <p:cTn id="81" dur="500" fill="hold"/>
                                        <p:tgtEl>
                                          <p:spTgt spid="83993">
                                            <p:bg/>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83993">
                                            <p:txEl>
                                              <p:pRg st="0" end="0"/>
                                            </p:txEl>
                                          </p:spTgt>
                                        </p:tgtEl>
                                        <p:attrNameLst>
                                          <p:attrName>style.visibility</p:attrName>
                                        </p:attrNameLst>
                                      </p:cBhvr>
                                      <p:to>
                                        <p:strVal val="visible"/>
                                      </p:to>
                                    </p:set>
                                    <p:anim calcmode="lin" valueType="num">
                                      <p:cBhvr additive="base">
                                        <p:cTn id="84" dur="500" fill="hold"/>
                                        <p:tgtEl>
                                          <p:spTgt spid="83993">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83993">
                                            <p:txEl>
                                              <p:pRg st="0" end="0"/>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83986">
                                            <p:bg/>
                                          </p:spTgt>
                                        </p:tgtEl>
                                        <p:attrNameLst>
                                          <p:attrName>style.visibility</p:attrName>
                                        </p:attrNameLst>
                                      </p:cBhvr>
                                      <p:to>
                                        <p:strVal val="visible"/>
                                      </p:to>
                                    </p:set>
                                    <p:anim calcmode="lin" valueType="num">
                                      <p:cBhvr additive="base">
                                        <p:cTn id="88" dur="500" fill="hold"/>
                                        <p:tgtEl>
                                          <p:spTgt spid="83986">
                                            <p:bg/>
                                          </p:spTgt>
                                        </p:tgtEl>
                                        <p:attrNameLst>
                                          <p:attrName>ppt_x</p:attrName>
                                        </p:attrNameLst>
                                      </p:cBhvr>
                                      <p:tavLst>
                                        <p:tav tm="0">
                                          <p:val>
                                            <p:strVal val="#ppt_x"/>
                                          </p:val>
                                        </p:tav>
                                        <p:tav tm="100000">
                                          <p:val>
                                            <p:strVal val="#ppt_x"/>
                                          </p:val>
                                        </p:tav>
                                      </p:tavLst>
                                    </p:anim>
                                    <p:anim calcmode="lin" valueType="num">
                                      <p:cBhvr additive="base">
                                        <p:cTn id="89" dur="500" fill="hold"/>
                                        <p:tgtEl>
                                          <p:spTgt spid="83986">
                                            <p:bg/>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83986">
                                            <p:txEl>
                                              <p:pRg st="0" end="0"/>
                                            </p:txEl>
                                          </p:spTgt>
                                        </p:tgtEl>
                                        <p:attrNameLst>
                                          <p:attrName>style.visibility</p:attrName>
                                        </p:attrNameLst>
                                      </p:cBhvr>
                                      <p:to>
                                        <p:strVal val="visible"/>
                                      </p:to>
                                    </p:set>
                                    <p:anim calcmode="lin" valueType="num">
                                      <p:cBhvr additive="base">
                                        <p:cTn id="92" dur="500" fill="hold"/>
                                        <p:tgtEl>
                                          <p:spTgt spid="83986">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839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83994">
                                            <p:bg/>
                                          </p:spTgt>
                                        </p:tgtEl>
                                        <p:attrNameLst>
                                          <p:attrName>style.visibility</p:attrName>
                                        </p:attrNameLst>
                                      </p:cBhvr>
                                      <p:to>
                                        <p:strVal val="visible"/>
                                      </p:to>
                                    </p:set>
                                    <p:anim calcmode="lin" valueType="num">
                                      <p:cBhvr additive="base">
                                        <p:cTn id="98" dur="500" fill="hold"/>
                                        <p:tgtEl>
                                          <p:spTgt spid="83994">
                                            <p:bg/>
                                          </p:spTgt>
                                        </p:tgtEl>
                                        <p:attrNameLst>
                                          <p:attrName>ppt_x</p:attrName>
                                        </p:attrNameLst>
                                      </p:cBhvr>
                                      <p:tavLst>
                                        <p:tav tm="0">
                                          <p:val>
                                            <p:strVal val="#ppt_x"/>
                                          </p:val>
                                        </p:tav>
                                        <p:tav tm="100000">
                                          <p:val>
                                            <p:strVal val="#ppt_x"/>
                                          </p:val>
                                        </p:tav>
                                      </p:tavLst>
                                    </p:anim>
                                    <p:anim calcmode="lin" valueType="num">
                                      <p:cBhvr additive="base">
                                        <p:cTn id="99" dur="500" fill="hold"/>
                                        <p:tgtEl>
                                          <p:spTgt spid="83994">
                                            <p:bg/>
                                          </p:spTgt>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83994">
                                            <p:txEl>
                                              <p:pRg st="0" end="0"/>
                                            </p:txEl>
                                          </p:spTgt>
                                        </p:tgtEl>
                                        <p:attrNameLst>
                                          <p:attrName>style.visibility</p:attrName>
                                        </p:attrNameLst>
                                      </p:cBhvr>
                                      <p:to>
                                        <p:strVal val="visible"/>
                                      </p:to>
                                    </p:set>
                                    <p:anim calcmode="lin" valueType="num">
                                      <p:cBhvr additive="base">
                                        <p:cTn id="102" dur="500" fill="hold"/>
                                        <p:tgtEl>
                                          <p:spTgt spid="83994">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3994">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84007">
                                            <p:bg/>
                                          </p:spTgt>
                                        </p:tgtEl>
                                        <p:attrNameLst>
                                          <p:attrName>style.visibility</p:attrName>
                                        </p:attrNameLst>
                                      </p:cBhvr>
                                      <p:to>
                                        <p:strVal val="visible"/>
                                      </p:to>
                                    </p:set>
                                    <p:anim calcmode="lin" valueType="num">
                                      <p:cBhvr additive="base">
                                        <p:cTn id="106" dur="500" fill="hold"/>
                                        <p:tgtEl>
                                          <p:spTgt spid="84007">
                                            <p:bg/>
                                          </p:spTgt>
                                        </p:tgtEl>
                                        <p:attrNameLst>
                                          <p:attrName>ppt_x</p:attrName>
                                        </p:attrNameLst>
                                      </p:cBhvr>
                                      <p:tavLst>
                                        <p:tav tm="0">
                                          <p:val>
                                            <p:strVal val="#ppt_x"/>
                                          </p:val>
                                        </p:tav>
                                        <p:tav tm="100000">
                                          <p:val>
                                            <p:strVal val="#ppt_x"/>
                                          </p:val>
                                        </p:tav>
                                      </p:tavLst>
                                    </p:anim>
                                    <p:anim calcmode="lin" valueType="num">
                                      <p:cBhvr additive="base">
                                        <p:cTn id="107" dur="500" fill="hold"/>
                                        <p:tgtEl>
                                          <p:spTgt spid="84007">
                                            <p:bg/>
                                          </p:spTgt>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84007">
                                            <p:txEl>
                                              <p:pRg st="0" end="0"/>
                                            </p:txEl>
                                          </p:spTgt>
                                        </p:tgtEl>
                                        <p:attrNameLst>
                                          <p:attrName>style.visibility</p:attrName>
                                        </p:attrNameLst>
                                      </p:cBhvr>
                                      <p:to>
                                        <p:strVal val="visible"/>
                                      </p:to>
                                    </p:set>
                                    <p:anim calcmode="lin" valueType="num">
                                      <p:cBhvr additive="base">
                                        <p:cTn id="110" dur="500" fill="hold"/>
                                        <p:tgtEl>
                                          <p:spTgt spid="8400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840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3995">
                                            <p:bg/>
                                          </p:spTgt>
                                        </p:tgtEl>
                                        <p:attrNameLst>
                                          <p:attrName>style.visibility</p:attrName>
                                        </p:attrNameLst>
                                      </p:cBhvr>
                                      <p:to>
                                        <p:strVal val="visible"/>
                                      </p:to>
                                    </p:set>
                                    <p:anim calcmode="lin" valueType="num">
                                      <p:cBhvr additive="base">
                                        <p:cTn id="116" dur="500" fill="hold"/>
                                        <p:tgtEl>
                                          <p:spTgt spid="83995">
                                            <p:bg/>
                                          </p:spTgt>
                                        </p:tgtEl>
                                        <p:attrNameLst>
                                          <p:attrName>ppt_x</p:attrName>
                                        </p:attrNameLst>
                                      </p:cBhvr>
                                      <p:tavLst>
                                        <p:tav tm="0">
                                          <p:val>
                                            <p:strVal val="#ppt_x"/>
                                          </p:val>
                                        </p:tav>
                                        <p:tav tm="100000">
                                          <p:val>
                                            <p:strVal val="#ppt_x"/>
                                          </p:val>
                                        </p:tav>
                                      </p:tavLst>
                                    </p:anim>
                                    <p:anim calcmode="lin" valueType="num">
                                      <p:cBhvr additive="base">
                                        <p:cTn id="117" dur="500" fill="hold"/>
                                        <p:tgtEl>
                                          <p:spTgt spid="83995">
                                            <p:bg/>
                                          </p:spTgt>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83995">
                                            <p:txEl>
                                              <p:pRg st="0" end="0"/>
                                            </p:txEl>
                                          </p:spTgt>
                                        </p:tgtEl>
                                        <p:attrNameLst>
                                          <p:attrName>style.visibility</p:attrName>
                                        </p:attrNameLst>
                                      </p:cBhvr>
                                      <p:to>
                                        <p:strVal val="visible"/>
                                      </p:to>
                                    </p:set>
                                    <p:anim calcmode="lin" valueType="num">
                                      <p:cBhvr additive="base">
                                        <p:cTn id="120" dur="500" fill="hold"/>
                                        <p:tgtEl>
                                          <p:spTgt spid="83995">
                                            <p:txEl>
                                              <p:pRg st="0" end="0"/>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83995">
                                            <p:txEl>
                                              <p:pRg st="0" end="0"/>
                                            </p:txEl>
                                          </p:spTgt>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83987">
                                            <p:bg/>
                                          </p:spTgt>
                                        </p:tgtEl>
                                        <p:attrNameLst>
                                          <p:attrName>style.visibility</p:attrName>
                                        </p:attrNameLst>
                                      </p:cBhvr>
                                      <p:to>
                                        <p:strVal val="visible"/>
                                      </p:to>
                                    </p:set>
                                    <p:anim calcmode="lin" valueType="num">
                                      <p:cBhvr additive="base">
                                        <p:cTn id="124" dur="500" fill="hold"/>
                                        <p:tgtEl>
                                          <p:spTgt spid="83987">
                                            <p:bg/>
                                          </p:spTgt>
                                        </p:tgtEl>
                                        <p:attrNameLst>
                                          <p:attrName>ppt_x</p:attrName>
                                        </p:attrNameLst>
                                      </p:cBhvr>
                                      <p:tavLst>
                                        <p:tav tm="0">
                                          <p:val>
                                            <p:strVal val="#ppt_x"/>
                                          </p:val>
                                        </p:tav>
                                        <p:tav tm="100000">
                                          <p:val>
                                            <p:strVal val="#ppt_x"/>
                                          </p:val>
                                        </p:tav>
                                      </p:tavLst>
                                    </p:anim>
                                    <p:anim calcmode="lin" valueType="num">
                                      <p:cBhvr additive="base">
                                        <p:cTn id="125" dur="500" fill="hold"/>
                                        <p:tgtEl>
                                          <p:spTgt spid="83987">
                                            <p:bg/>
                                          </p:spTgt>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83987">
                                            <p:txEl>
                                              <p:pRg st="0" end="0"/>
                                            </p:txEl>
                                          </p:spTgt>
                                        </p:tgtEl>
                                        <p:attrNameLst>
                                          <p:attrName>style.visibility</p:attrName>
                                        </p:attrNameLst>
                                      </p:cBhvr>
                                      <p:to>
                                        <p:strVal val="visible"/>
                                      </p:to>
                                    </p:set>
                                    <p:anim calcmode="lin" valueType="num">
                                      <p:cBhvr additive="base">
                                        <p:cTn id="128" dur="500" fill="hold"/>
                                        <p:tgtEl>
                                          <p:spTgt spid="83987">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83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83996">
                                            <p:bg/>
                                          </p:spTgt>
                                        </p:tgtEl>
                                        <p:attrNameLst>
                                          <p:attrName>style.visibility</p:attrName>
                                        </p:attrNameLst>
                                      </p:cBhvr>
                                      <p:to>
                                        <p:strVal val="visible"/>
                                      </p:to>
                                    </p:set>
                                    <p:anim calcmode="lin" valueType="num">
                                      <p:cBhvr additive="base">
                                        <p:cTn id="134" dur="500" fill="hold"/>
                                        <p:tgtEl>
                                          <p:spTgt spid="83996">
                                            <p:bg/>
                                          </p:spTgt>
                                        </p:tgtEl>
                                        <p:attrNameLst>
                                          <p:attrName>ppt_x</p:attrName>
                                        </p:attrNameLst>
                                      </p:cBhvr>
                                      <p:tavLst>
                                        <p:tav tm="0">
                                          <p:val>
                                            <p:strVal val="#ppt_x"/>
                                          </p:val>
                                        </p:tav>
                                        <p:tav tm="100000">
                                          <p:val>
                                            <p:strVal val="#ppt_x"/>
                                          </p:val>
                                        </p:tav>
                                      </p:tavLst>
                                    </p:anim>
                                    <p:anim calcmode="lin" valueType="num">
                                      <p:cBhvr additive="base">
                                        <p:cTn id="135" dur="500" fill="hold"/>
                                        <p:tgtEl>
                                          <p:spTgt spid="83996">
                                            <p:bg/>
                                          </p:spTgt>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83996">
                                            <p:txEl>
                                              <p:pRg st="0" end="0"/>
                                            </p:txEl>
                                          </p:spTgt>
                                        </p:tgtEl>
                                        <p:attrNameLst>
                                          <p:attrName>style.visibility</p:attrName>
                                        </p:attrNameLst>
                                      </p:cBhvr>
                                      <p:to>
                                        <p:strVal val="visible"/>
                                      </p:to>
                                    </p:set>
                                    <p:anim calcmode="lin" valueType="num">
                                      <p:cBhvr additive="base">
                                        <p:cTn id="138" dur="500" fill="hold"/>
                                        <p:tgtEl>
                                          <p:spTgt spid="83996">
                                            <p:txEl>
                                              <p:pRg st="0" end="0"/>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83996">
                                            <p:txEl>
                                              <p:pRg st="0" end="0"/>
                                            </p:txEl>
                                          </p:spTgt>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83988">
                                            <p:bg/>
                                          </p:spTgt>
                                        </p:tgtEl>
                                        <p:attrNameLst>
                                          <p:attrName>style.visibility</p:attrName>
                                        </p:attrNameLst>
                                      </p:cBhvr>
                                      <p:to>
                                        <p:strVal val="visible"/>
                                      </p:to>
                                    </p:set>
                                    <p:anim calcmode="lin" valueType="num">
                                      <p:cBhvr additive="base">
                                        <p:cTn id="142" dur="500" fill="hold"/>
                                        <p:tgtEl>
                                          <p:spTgt spid="83988">
                                            <p:bg/>
                                          </p:spTgt>
                                        </p:tgtEl>
                                        <p:attrNameLst>
                                          <p:attrName>ppt_x</p:attrName>
                                        </p:attrNameLst>
                                      </p:cBhvr>
                                      <p:tavLst>
                                        <p:tav tm="0">
                                          <p:val>
                                            <p:strVal val="#ppt_x"/>
                                          </p:val>
                                        </p:tav>
                                        <p:tav tm="100000">
                                          <p:val>
                                            <p:strVal val="#ppt_x"/>
                                          </p:val>
                                        </p:tav>
                                      </p:tavLst>
                                    </p:anim>
                                    <p:anim calcmode="lin" valueType="num">
                                      <p:cBhvr additive="base">
                                        <p:cTn id="143" dur="500" fill="hold"/>
                                        <p:tgtEl>
                                          <p:spTgt spid="83988">
                                            <p:bg/>
                                          </p:spTgt>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83988">
                                            <p:txEl>
                                              <p:pRg st="0" end="0"/>
                                            </p:txEl>
                                          </p:spTgt>
                                        </p:tgtEl>
                                        <p:attrNameLst>
                                          <p:attrName>style.visibility</p:attrName>
                                        </p:attrNameLst>
                                      </p:cBhvr>
                                      <p:to>
                                        <p:strVal val="visible"/>
                                      </p:to>
                                    </p:set>
                                    <p:anim calcmode="lin" valueType="num">
                                      <p:cBhvr additive="base">
                                        <p:cTn id="146" dur="500" fill="hold"/>
                                        <p:tgtEl>
                                          <p:spTgt spid="839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83997">
                                            <p:bg/>
                                          </p:spTgt>
                                        </p:tgtEl>
                                        <p:attrNameLst>
                                          <p:attrName>style.visibility</p:attrName>
                                        </p:attrNameLst>
                                      </p:cBhvr>
                                      <p:to>
                                        <p:strVal val="visible"/>
                                      </p:to>
                                    </p:set>
                                    <p:anim calcmode="lin" valueType="num">
                                      <p:cBhvr additive="base">
                                        <p:cTn id="152" dur="500" fill="hold"/>
                                        <p:tgtEl>
                                          <p:spTgt spid="83997">
                                            <p:bg/>
                                          </p:spTgt>
                                        </p:tgtEl>
                                        <p:attrNameLst>
                                          <p:attrName>ppt_x</p:attrName>
                                        </p:attrNameLst>
                                      </p:cBhvr>
                                      <p:tavLst>
                                        <p:tav tm="0">
                                          <p:val>
                                            <p:strVal val="#ppt_x"/>
                                          </p:val>
                                        </p:tav>
                                        <p:tav tm="100000">
                                          <p:val>
                                            <p:strVal val="#ppt_x"/>
                                          </p:val>
                                        </p:tav>
                                      </p:tavLst>
                                    </p:anim>
                                    <p:anim calcmode="lin" valueType="num">
                                      <p:cBhvr additive="base">
                                        <p:cTn id="153" dur="500" fill="hold"/>
                                        <p:tgtEl>
                                          <p:spTgt spid="83997">
                                            <p:bg/>
                                          </p:spTgt>
                                        </p:tgtEl>
                                        <p:attrNameLst>
                                          <p:attrName>ppt_y</p:attrName>
                                        </p:attrNameLst>
                                      </p:cBhvr>
                                      <p:tavLst>
                                        <p:tav tm="0">
                                          <p:val>
                                            <p:strVal val="1+#ppt_h/2"/>
                                          </p:val>
                                        </p:tav>
                                        <p:tav tm="100000">
                                          <p:val>
                                            <p:strVal val="#ppt_y"/>
                                          </p:val>
                                        </p:tav>
                                      </p:tavLst>
                                    </p:anim>
                                  </p:childTnLst>
                                </p:cTn>
                              </p:par>
                              <p:par>
                                <p:cTn id="154" presetID="2" presetClass="entr" presetSubtype="4" fill="hold" grpId="0" nodeType="withEffect">
                                  <p:stCondLst>
                                    <p:cond delay="0"/>
                                  </p:stCondLst>
                                  <p:childTnLst>
                                    <p:set>
                                      <p:cBhvr>
                                        <p:cTn id="155" dur="1" fill="hold">
                                          <p:stCondLst>
                                            <p:cond delay="0"/>
                                          </p:stCondLst>
                                        </p:cTn>
                                        <p:tgtEl>
                                          <p:spTgt spid="83997">
                                            <p:txEl>
                                              <p:pRg st="0" end="0"/>
                                            </p:txEl>
                                          </p:spTgt>
                                        </p:tgtEl>
                                        <p:attrNameLst>
                                          <p:attrName>style.visibility</p:attrName>
                                        </p:attrNameLst>
                                      </p:cBhvr>
                                      <p:to>
                                        <p:strVal val="visible"/>
                                      </p:to>
                                    </p:set>
                                    <p:anim calcmode="lin" valueType="num">
                                      <p:cBhvr additive="base">
                                        <p:cTn id="156" dur="500" fill="hold"/>
                                        <p:tgtEl>
                                          <p:spTgt spid="83997">
                                            <p:txEl>
                                              <p:pRg st="0" end="0"/>
                                            </p:txEl>
                                          </p:spTgt>
                                        </p:tgtEl>
                                        <p:attrNameLst>
                                          <p:attrName>ppt_x</p:attrName>
                                        </p:attrNameLst>
                                      </p:cBhvr>
                                      <p:tavLst>
                                        <p:tav tm="0">
                                          <p:val>
                                            <p:strVal val="#ppt_x"/>
                                          </p:val>
                                        </p:tav>
                                        <p:tav tm="100000">
                                          <p:val>
                                            <p:strVal val="#ppt_x"/>
                                          </p:val>
                                        </p:tav>
                                      </p:tavLst>
                                    </p:anim>
                                    <p:anim calcmode="lin" valueType="num">
                                      <p:cBhvr additive="base">
                                        <p:cTn id="157" dur="500" fill="hold"/>
                                        <p:tgtEl>
                                          <p:spTgt spid="83997">
                                            <p:txEl>
                                              <p:pRg st="0" end="0"/>
                                            </p:txEl>
                                          </p:spTgt>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83989">
                                            <p:bg/>
                                          </p:spTgt>
                                        </p:tgtEl>
                                        <p:attrNameLst>
                                          <p:attrName>style.visibility</p:attrName>
                                        </p:attrNameLst>
                                      </p:cBhvr>
                                      <p:to>
                                        <p:strVal val="visible"/>
                                      </p:to>
                                    </p:set>
                                    <p:anim calcmode="lin" valueType="num">
                                      <p:cBhvr additive="base">
                                        <p:cTn id="160" dur="500" fill="hold"/>
                                        <p:tgtEl>
                                          <p:spTgt spid="83989">
                                            <p:bg/>
                                          </p:spTgt>
                                        </p:tgtEl>
                                        <p:attrNameLst>
                                          <p:attrName>ppt_x</p:attrName>
                                        </p:attrNameLst>
                                      </p:cBhvr>
                                      <p:tavLst>
                                        <p:tav tm="0">
                                          <p:val>
                                            <p:strVal val="#ppt_x"/>
                                          </p:val>
                                        </p:tav>
                                        <p:tav tm="100000">
                                          <p:val>
                                            <p:strVal val="#ppt_x"/>
                                          </p:val>
                                        </p:tav>
                                      </p:tavLst>
                                    </p:anim>
                                    <p:anim calcmode="lin" valueType="num">
                                      <p:cBhvr additive="base">
                                        <p:cTn id="161" dur="500" fill="hold"/>
                                        <p:tgtEl>
                                          <p:spTgt spid="83989">
                                            <p:bg/>
                                          </p:spTgt>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83989">
                                            <p:txEl>
                                              <p:pRg st="0" end="0"/>
                                            </p:txEl>
                                          </p:spTgt>
                                        </p:tgtEl>
                                        <p:attrNameLst>
                                          <p:attrName>style.visibility</p:attrName>
                                        </p:attrNameLst>
                                      </p:cBhvr>
                                      <p:to>
                                        <p:strVal val="visible"/>
                                      </p:to>
                                    </p:set>
                                    <p:anim calcmode="lin" valueType="num">
                                      <p:cBhvr additive="base">
                                        <p:cTn id="164" dur="500" fill="hold"/>
                                        <p:tgtEl>
                                          <p:spTgt spid="83989">
                                            <p:txEl>
                                              <p:pRg st="0" end="0"/>
                                            </p:txEl>
                                          </p:spTgt>
                                        </p:tgtEl>
                                        <p:attrNameLst>
                                          <p:attrName>ppt_x</p:attrName>
                                        </p:attrNameLst>
                                      </p:cBhvr>
                                      <p:tavLst>
                                        <p:tav tm="0">
                                          <p:val>
                                            <p:strVal val="#ppt_x"/>
                                          </p:val>
                                        </p:tav>
                                        <p:tav tm="100000">
                                          <p:val>
                                            <p:strVal val="#ppt_x"/>
                                          </p:val>
                                        </p:tav>
                                      </p:tavLst>
                                    </p:anim>
                                    <p:anim calcmode="lin" valueType="num">
                                      <p:cBhvr additive="base">
                                        <p:cTn id="165" dur="500" fill="hold"/>
                                        <p:tgtEl>
                                          <p:spTgt spid="839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83998">
                                            <p:bg/>
                                          </p:spTgt>
                                        </p:tgtEl>
                                        <p:attrNameLst>
                                          <p:attrName>style.visibility</p:attrName>
                                        </p:attrNameLst>
                                      </p:cBhvr>
                                      <p:to>
                                        <p:strVal val="visible"/>
                                      </p:to>
                                    </p:set>
                                    <p:anim calcmode="lin" valueType="num">
                                      <p:cBhvr additive="base">
                                        <p:cTn id="170" dur="500" fill="hold"/>
                                        <p:tgtEl>
                                          <p:spTgt spid="83998">
                                            <p:bg/>
                                          </p:spTgt>
                                        </p:tgtEl>
                                        <p:attrNameLst>
                                          <p:attrName>ppt_x</p:attrName>
                                        </p:attrNameLst>
                                      </p:cBhvr>
                                      <p:tavLst>
                                        <p:tav tm="0">
                                          <p:val>
                                            <p:strVal val="#ppt_x"/>
                                          </p:val>
                                        </p:tav>
                                        <p:tav tm="100000">
                                          <p:val>
                                            <p:strVal val="#ppt_x"/>
                                          </p:val>
                                        </p:tav>
                                      </p:tavLst>
                                    </p:anim>
                                    <p:anim calcmode="lin" valueType="num">
                                      <p:cBhvr additive="base">
                                        <p:cTn id="171" dur="500" fill="hold"/>
                                        <p:tgtEl>
                                          <p:spTgt spid="83998">
                                            <p:bg/>
                                          </p:spTgt>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83998">
                                            <p:txEl>
                                              <p:pRg st="0" end="0"/>
                                            </p:txEl>
                                          </p:spTgt>
                                        </p:tgtEl>
                                        <p:attrNameLst>
                                          <p:attrName>style.visibility</p:attrName>
                                        </p:attrNameLst>
                                      </p:cBhvr>
                                      <p:to>
                                        <p:strVal val="visible"/>
                                      </p:to>
                                    </p:set>
                                    <p:anim calcmode="lin" valueType="num">
                                      <p:cBhvr additive="base">
                                        <p:cTn id="174" dur="500" fill="hold"/>
                                        <p:tgtEl>
                                          <p:spTgt spid="83998">
                                            <p:txEl>
                                              <p:pRg st="0" end="0"/>
                                            </p:txEl>
                                          </p:spTgt>
                                        </p:tgtEl>
                                        <p:attrNameLst>
                                          <p:attrName>ppt_x</p:attrName>
                                        </p:attrNameLst>
                                      </p:cBhvr>
                                      <p:tavLst>
                                        <p:tav tm="0">
                                          <p:val>
                                            <p:strVal val="#ppt_x"/>
                                          </p:val>
                                        </p:tav>
                                        <p:tav tm="100000">
                                          <p:val>
                                            <p:strVal val="#ppt_x"/>
                                          </p:val>
                                        </p:tav>
                                      </p:tavLst>
                                    </p:anim>
                                    <p:anim calcmode="lin" valueType="num">
                                      <p:cBhvr additive="base">
                                        <p:cTn id="175" dur="500" fill="hold"/>
                                        <p:tgtEl>
                                          <p:spTgt spid="83998">
                                            <p:txEl>
                                              <p:pRg st="0" end="0"/>
                                            </p:txEl>
                                          </p:spTgt>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83990">
                                            <p:bg/>
                                          </p:spTgt>
                                        </p:tgtEl>
                                        <p:attrNameLst>
                                          <p:attrName>style.visibility</p:attrName>
                                        </p:attrNameLst>
                                      </p:cBhvr>
                                      <p:to>
                                        <p:strVal val="visible"/>
                                      </p:to>
                                    </p:set>
                                    <p:anim calcmode="lin" valueType="num">
                                      <p:cBhvr additive="base">
                                        <p:cTn id="178" dur="500" fill="hold"/>
                                        <p:tgtEl>
                                          <p:spTgt spid="83990">
                                            <p:bg/>
                                          </p:spTgt>
                                        </p:tgtEl>
                                        <p:attrNameLst>
                                          <p:attrName>ppt_x</p:attrName>
                                        </p:attrNameLst>
                                      </p:cBhvr>
                                      <p:tavLst>
                                        <p:tav tm="0">
                                          <p:val>
                                            <p:strVal val="#ppt_x"/>
                                          </p:val>
                                        </p:tav>
                                        <p:tav tm="100000">
                                          <p:val>
                                            <p:strVal val="#ppt_x"/>
                                          </p:val>
                                        </p:tav>
                                      </p:tavLst>
                                    </p:anim>
                                    <p:anim calcmode="lin" valueType="num">
                                      <p:cBhvr additive="base">
                                        <p:cTn id="179" dur="500" fill="hold"/>
                                        <p:tgtEl>
                                          <p:spTgt spid="83990">
                                            <p:bg/>
                                          </p:spTgt>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83990">
                                            <p:txEl>
                                              <p:pRg st="0" end="0"/>
                                            </p:txEl>
                                          </p:spTgt>
                                        </p:tgtEl>
                                        <p:attrNameLst>
                                          <p:attrName>style.visibility</p:attrName>
                                        </p:attrNameLst>
                                      </p:cBhvr>
                                      <p:to>
                                        <p:strVal val="visible"/>
                                      </p:to>
                                    </p:set>
                                    <p:anim calcmode="lin" valueType="num">
                                      <p:cBhvr additive="base">
                                        <p:cTn id="182" dur="500" fill="hold"/>
                                        <p:tgtEl>
                                          <p:spTgt spid="83990">
                                            <p:txEl>
                                              <p:pRg st="0" end="0"/>
                                            </p:txEl>
                                          </p:spTgt>
                                        </p:tgtEl>
                                        <p:attrNameLst>
                                          <p:attrName>ppt_x</p:attrName>
                                        </p:attrNameLst>
                                      </p:cBhvr>
                                      <p:tavLst>
                                        <p:tav tm="0">
                                          <p:val>
                                            <p:strVal val="#ppt_x"/>
                                          </p:val>
                                        </p:tav>
                                        <p:tav tm="100000">
                                          <p:val>
                                            <p:strVal val="#ppt_x"/>
                                          </p:val>
                                        </p:tav>
                                      </p:tavLst>
                                    </p:anim>
                                    <p:anim calcmode="lin" valueType="num">
                                      <p:cBhvr additive="base">
                                        <p:cTn id="183" dur="500" fill="hold"/>
                                        <p:tgtEl>
                                          <p:spTgt spid="839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83984" grpId="0" build="allAtOnce" animBg="1"/>
      <p:bldP spid="83985" grpId="0" build="allAtOnce" animBg="1"/>
      <p:bldP spid="83986" grpId="0" build="allAtOnce" animBg="1"/>
      <p:bldP spid="83987" grpId="0" build="allAtOnce" animBg="1"/>
      <p:bldP spid="83988" grpId="0" build="allAtOnce" animBg="1"/>
      <p:bldP spid="83989" grpId="0" build="allAtOnce" animBg="1"/>
      <p:bldP spid="83990" grpId="0" build="allAtOnce" animBg="1"/>
      <p:bldP spid="83991" grpId="0" build="allAtOnce" animBg="1"/>
      <p:bldP spid="83992" grpId="0" build="allAtOnce" animBg="1"/>
      <p:bldP spid="83993" grpId="0" build="allAtOnce" animBg="1"/>
      <p:bldP spid="83994" grpId="0" build="allAtOnce" animBg="1"/>
      <p:bldP spid="83995" grpId="0" build="allAtOnce" animBg="1"/>
      <p:bldP spid="83996" grpId="0" build="allAtOnce" animBg="1"/>
      <p:bldP spid="83997" grpId="0" build="allAtOnce" animBg="1"/>
      <p:bldP spid="83998" grpId="0" build="allAtOnce" animBg="1"/>
      <p:bldP spid="84007"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descr="duongxethoso"/>
          <p:cNvSpPr>
            <a:spLocks noChangeArrowheads="1"/>
          </p:cNvSpPr>
          <p:nvPr/>
        </p:nvSpPr>
        <p:spPr bwMode="auto">
          <a:xfrm>
            <a:off x="971550" y="1341438"/>
            <a:ext cx="1439863" cy="1325562"/>
          </a:xfrm>
          <a:prstGeom prst="rect">
            <a:avLst/>
          </a:prstGeom>
          <a:blipFill dpi="0" rotWithShape="1">
            <a:blip r:embed="rId3" cstate="print"/>
            <a:srcRect/>
            <a:stretch>
              <a:fillRect/>
            </a:stretch>
          </a:blipFill>
          <a:ln w="38100">
            <a:solidFill>
              <a:srgbClr val="000099"/>
            </a:solidFill>
            <a:miter lim="800000"/>
            <a:headEnd/>
            <a:tailEnd/>
          </a:ln>
        </p:spPr>
        <p:txBody>
          <a:bodyPr wrap="none" anchor="ctr"/>
          <a:lstStyle/>
          <a:p>
            <a:pPr algn="ctr" eaLnBrk="1" hangingPunct="1"/>
            <a:r>
              <a:rPr lang="en-GB" altLang="en-US" sz="8000" b="1">
                <a:solidFill>
                  <a:srgbClr val="FF0000"/>
                </a:solidFill>
              </a:rPr>
              <a:t>Ô</a:t>
            </a:r>
          </a:p>
        </p:txBody>
      </p:sp>
      <p:sp>
        <p:nvSpPr>
          <p:cNvPr id="20486" name="Rectangle 6" descr="duongdibo"/>
          <p:cNvSpPr>
            <a:spLocks noChangeArrowheads="1"/>
          </p:cNvSpPr>
          <p:nvPr/>
        </p:nvSpPr>
        <p:spPr bwMode="auto">
          <a:xfrm>
            <a:off x="3275013" y="1341438"/>
            <a:ext cx="1439862" cy="1325562"/>
          </a:xfrm>
          <a:prstGeom prst="rect">
            <a:avLst/>
          </a:prstGeom>
          <a:blipFill dpi="0" rotWithShape="1">
            <a:blip r:embed="rId4"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rPr>
              <a:t>C</a:t>
            </a:r>
          </a:p>
        </p:txBody>
      </p:sp>
      <p:sp>
        <p:nvSpPr>
          <p:cNvPr id="20487" name="Rectangle 7" descr="camxedap"/>
          <p:cNvSpPr>
            <a:spLocks noChangeArrowheads="1"/>
          </p:cNvSpPr>
          <p:nvPr/>
        </p:nvSpPr>
        <p:spPr bwMode="auto">
          <a:xfrm>
            <a:off x="152400" y="3357563"/>
            <a:ext cx="1463675" cy="1366837"/>
          </a:xfrm>
          <a:prstGeom prst="rect">
            <a:avLst/>
          </a:prstGeom>
          <a:blipFill dpi="0" rotWithShape="1">
            <a:blip r:embed="rId5"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K</a:t>
            </a:r>
          </a:p>
        </p:txBody>
      </p:sp>
      <p:sp>
        <p:nvSpPr>
          <p:cNvPr id="20488" name="Rectangle 8" descr="camnguoidibo"/>
          <p:cNvSpPr>
            <a:spLocks noChangeArrowheads="1"/>
          </p:cNvSpPr>
          <p:nvPr/>
        </p:nvSpPr>
        <p:spPr bwMode="auto">
          <a:xfrm>
            <a:off x="3352800" y="3357563"/>
            <a:ext cx="1387475" cy="1366837"/>
          </a:xfrm>
          <a:prstGeom prst="rect">
            <a:avLst/>
          </a:prstGeom>
          <a:blipFill dpi="0" rotWithShape="1">
            <a:blip r:embed="rId6"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D</a:t>
            </a:r>
          </a:p>
        </p:txBody>
      </p:sp>
      <p:sp>
        <p:nvSpPr>
          <p:cNvPr id="20489" name="Rectangle 9" descr="dibosangngang"/>
          <p:cNvSpPr>
            <a:spLocks noChangeArrowheads="1"/>
          </p:cNvSpPr>
          <p:nvPr/>
        </p:nvSpPr>
        <p:spPr bwMode="auto">
          <a:xfrm>
            <a:off x="4859338" y="1341438"/>
            <a:ext cx="1439862" cy="1325562"/>
          </a:xfrm>
          <a:prstGeom prst="rect">
            <a:avLst/>
          </a:prstGeom>
          <a:blipFill dpi="0" rotWithShape="1">
            <a:blip r:embed="rId7"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rPr>
              <a:t>H</a:t>
            </a:r>
          </a:p>
        </p:txBody>
      </p:sp>
      <p:sp>
        <p:nvSpPr>
          <p:cNvPr id="20491" name="Rectangle 11" descr="camretrai"/>
          <p:cNvSpPr>
            <a:spLocks noChangeArrowheads="1"/>
          </p:cNvSpPr>
          <p:nvPr/>
        </p:nvSpPr>
        <p:spPr bwMode="auto">
          <a:xfrm>
            <a:off x="1676400" y="3357563"/>
            <a:ext cx="1463675" cy="1366837"/>
          </a:xfrm>
          <a:prstGeom prst="rect">
            <a:avLst/>
          </a:prstGeom>
          <a:blipFill dpi="0" rotWithShape="1">
            <a:blip r:embed="rId8"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Ỳ</a:t>
            </a:r>
          </a:p>
        </p:txBody>
      </p:sp>
      <p:sp>
        <p:nvSpPr>
          <p:cNvPr id="20492" name="Rectangle 12" descr="duongnguocchieu"/>
          <p:cNvSpPr>
            <a:spLocks noChangeArrowheads="1"/>
          </p:cNvSpPr>
          <p:nvPr/>
        </p:nvSpPr>
        <p:spPr bwMode="auto">
          <a:xfrm>
            <a:off x="4799013" y="3357563"/>
            <a:ext cx="1312862" cy="1366837"/>
          </a:xfrm>
          <a:prstGeom prst="rect">
            <a:avLst/>
          </a:prstGeom>
          <a:blipFill dpi="0" rotWithShape="1">
            <a:blip r:embed="rId9"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I</a:t>
            </a:r>
          </a:p>
        </p:txBody>
      </p:sp>
      <p:sp>
        <p:nvSpPr>
          <p:cNvPr id="20493" name="Rectangle 13" descr="stop"/>
          <p:cNvSpPr>
            <a:spLocks noChangeArrowheads="1"/>
          </p:cNvSpPr>
          <p:nvPr/>
        </p:nvSpPr>
        <p:spPr bwMode="auto">
          <a:xfrm>
            <a:off x="6188075" y="3357563"/>
            <a:ext cx="1371600" cy="1366837"/>
          </a:xfrm>
          <a:prstGeom prst="rect">
            <a:avLst/>
          </a:prstGeom>
          <a:blipFill dpi="0" rotWithShape="1">
            <a:blip r:embed="rId10"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Ệ</a:t>
            </a:r>
          </a:p>
        </p:txBody>
      </p:sp>
      <p:sp>
        <p:nvSpPr>
          <p:cNvPr id="20494" name="Rectangle 14" descr="BIENCAM"/>
          <p:cNvSpPr>
            <a:spLocks noChangeArrowheads="1"/>
          </p:cNvSpPr>
          <p:nvPr/>
        </p:nvSpPr>
        <p:spPr bwMode="auto">
          <a:xfrm>
            <a:off x="7620000" y="3357563"/>
            <a:ext cx="1371600" cy="1366837"/>
          </a:xfrm>
          <a:prstGeom prst="rect">
            <a:avLst/>
          </a:prstGeom>
          <a:blipFill dpi="0" rotWithShape="1">
            <a:blip r:embed="rId11"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U</a:t>
            </a:r>
          </a:p>
        </p:txBody>
      </p:sp>
      <p:pic>
        <p:nvPicPr>
          <p:cNvPr id="176139" name="Picture 15" descr="109"/>
          <p:cNvPicPr>
            <a:picLocks noChangeAspect="1" noChangeArrowheads="1" noCrop="1"/>
          </p:cNvPicPr>
          <p:nvPr/>
        </p:nvPicPr>
        <p:blipFill>
          <a:blip r:embed="rId12" cstate="print"/>
          <a:srcRect/>
          <a:stretch>
            <a:fillRect/>
          </a:stretch>
        </p:blipFill>
        <p:spPr bwMode="auto">
          <a:xfrm>
            <a:off x="250825" y="5445125"/>
            <a:ext cx="1130300" cy="958850"/>
          </a:xfrm>
          <a:prstGeom prst="rect">
            <a:avLst/>
          </a:prstGeom>
          <a:noFill/>
          <a:ln w="9525">
            <a:noFill/>
            <a:miter lim="800000"/>
            <a:headEnd/>
            <a:tailEnd/>
          </a:ln>
        </p:spPr>
      </p:pic>
      <p:sp>
        <p:nvSpPr>
          <p:cNvPr id="38928" name="Rectangle 16" descr="vongxuyen"/>
          <p:cNvSpPr>
            <a:spLocks noChangeArrowheads="1"/>
          </p:cNvSpPr>
          <p:nvPr/>
        </p:nvSpPr>
        <p:spPr bwMode="auto">
          <a:xfrm>
            <a:off x="6516688" y="1341438"/>
            <a:ext cx="1439862" cy="1325562"/>
          </a:xfrm>
          <a:prstGeom prst="rect">
            <a:avLst/>
          </a:prstGeom>
          <a:blipFill dpi="0" rotWithShape="1">
            <a:blip r:embed="rId13"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cs typeface="Arial" charset="0"/>
              </a:rPr>
              <a:t>Ư</a:t>
            </a:r>
          </a:p>
        </p:txBody>
      </p:sp>
      <p:sp>
        <p:nvSpPr>
          <p:cNvPr id="14" name="Rectangle 11"/>
          <p:cNvSpPr>
            <a:spLocks noChangeArrowheads="1"/>
          </p:cNvSpPr>
          <p:nvPr/>
        </p:nvSpPr>
        <p:spPr bwMode="auto">
          <a:xfrm>
            <a:off x="641350" y="685800"/>
            <a:ext cx="1671638" cy="400050"/>
          </a:xfrm>
          <a:prstGeom prst="rect">
            <a:avLst/>
          </a:prstGeom>
          <a:noFill/>
          <a:ln w="9525">
            <a:noFill/>
            <a:miter lim="800000"/>
            <a:headEnd/>
            <a:tailEnd/>
          </a:ln>
        </p:spPr>
        <p:txBody>
          <a:bodyPr wrap="none">
            <a:spAutoFit/>
          </a:bodyPr>
          <a:lstStyle/>
          <a:p>
            <a:pPr algn="ctr" eaLnBrk="1" hangingPunct="1">
              <a:defRPr/>
            </a:pPr>
            <a:r>
              <a:rPr lang="en-US" sz="2000" b="1" dirty="0">
                <a:solidFill>
                  <a:schemeClr val="accent5">
                    <a:lumMod val="50000"/>
                  </a:schemeClr>
                </a:solidFill>
                <a:latin typeface="Tahoma" pitchFamily="34" charset="0"/>
                <a:cs typeface="Tahoma" pitchFamily="34" charset="0"/>
              </a:rPr>
              <a:t>6) </a:t>
            </a:r>
            <a:r>
              <a:rPr lang="en-US" sz="2000" b="1" dirty="0" err="1">
                <a:solidFill>
                  <a:schemeClr val="accent5">
                    <a:lumMod val="50000"/>
                  </a:schemeClr>
                </a:solidFill>
                <a:latin typeface="Tahoma" pitchFamily="34" charset="0"/>
                <a:cs typeface="Tahoma" pitchFamily="34" charset="0"/>
              </a:rPr>
              <a:t>Trò</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chơi</a:t>
            </a:r>
            <a:r>
              <a:rPr lang="en-US" sz="2000" b="1" dirty="0">
                <a:solidFill>
                  <a:schemeClr val="accent5">
                    <a:lumMod val="50000"/>
                  </a:schemeClr>
                </a:solidFill>
                <a:latin typeface="Tahoma" pitchFamily="34" charset="0"/>
                <a:cs typeface="Tahoma" pitchFamily="34" charset="0"/>
              </a:rPr>
              <a:t>:</a:t>
            </a:r>
          </a:p>
        </p:txBody>
      </p:sp>
      <p:sp>
        <p:nvSpPr>
          <p:cNvPr id="176142"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0486"/>
                                        </p:tgtEl>
                                        <p:attrNameLst>
                                          <p:attrName>style.visibility</p:attrName>
                                        </p:attrNameLst>
                                      </p:cBhvr>
                                      <p:to>
                                        <p:strVal val="visible"/>
                                      </p:to>
                                    </p:set>
                                    <p:anim calcmode="lin" valueType="num">
                                      <p:cBhvr additive="base">
                                        <p:cTn id="11" dur="500" fill="hold"/>
                                        <p:tgtEl>
                                          <p:spTgt spid="20486"/>
                                        </p:tgtEl>
                                        <p:attrNameLst>
                                          <p:attrName>ppt_x</p:attrName>
                                        </p:attrNameLst>
                                      </p:cBhvr>
                                      <p:tavLst>
                                        <p:tav tm="0">
                                          <p:val>
                                            <p:strVal val="0-#ppt_w/2"/>
                                          </p:val>
                                        </p:tav>
                                        <p:tav tm="100000">
                                          <p:val>
                                            <p:strVal val="#ppt_x"/>
                                          </p:val>
                                        </p:tav>
                                      </p:tavLst>
                                    </p:anim>
                                    <p:anim calcmode="lin" valueType="num">
                                      <p:cBhvr additive="base">
                                        <p:cTn id="12" dur="500" fill="hold"/>
                                        <p:tgtEl>
                                          <p:spTgt spid="204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additive="base">
                                        <p:cTn id="15" dur="500" fill="hold"/>
                                        <p:tgtEl>
                                          <p:spTgt spid="20489"/>
                                        </p:tgtEl>
                                        <p:attrNameLst>
                                          <p:attrName>ppt_x</p:attrName>
                                        </p:attrNameLst>
                                      </p:cBhvr>
                                      <p:tavLst>
                                        <p:tav tm="0">
                                          <p:val>
                                            <p:strVal val="0-#ppt_w/2"/>
                                          </p:val>
                                        </p:tav>
                                        <p:tav tm="100000">
                                          <p:val>
                                            <p:strVal val="#ppt_x"/>
                                          </p:val>
                                        </p:tav>
                                      </p:tavLst>
                                    </p:anim>
                                    <p:anim calcmode="lin" valueType="num">
                                      <p:cBhvr additive="base">
                                        <p:cTn id="16" dur="500" fill="hold"/>
                                        <p:tgtEl>
                                          <p:spTgt spid="2048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7" presetID="8" presetClass="emph" presetSubtype="0" fill="hold" grpId="1" nodeType="withEffect">
                                  <p:stCondLst>
                                    <p:cond delay="0"/>
                                  </p:stCondLst>
                                  <p:childTnLst>
                                    <p:animRot by="43200000">
                                      <p:cBhvr>
                                        <p:cTn id="18" dur="1000" fill="hold"/>
                                        <p:tgtEl>
                                          <p:spTgt spid="20485"/>
                                        </p:tgtEl>
                                        <p:attrNameLst>
                                          <p:attrName>r</p:attrName>
                                        </p:attrNameLst>
                                      </p:cBhvr>
                                    </p:animRot>
                                  </p:childTnLst>
                                </p:cTn>
                              </p:par>
                              <p:par>
                                <p:cTn id="19" presetID="8" presetClass="emph" presetSubtype="0" fill="hold" grpId="1" nodeType="withEffect">
                                  <p:stCondLst>
                                    <p:cond delay="0"/>
                                  </p:stCondLst>
                                  <p:childTnLst>
                                    <p:animRot by="43200000">
                                      <p:cBhvr>
                                        <p:cTn id="20" dur="1000" fill="hold"/>
                                        <p:tgtEl>
                                          <p:spTgt spid="20486"/>
                                        </p:tgtEl>
                                        <p:attrNameLst>
                                          <p:attrName>r</p:attrName>
                                        </p:attrNameLst>
                                      </p:cBhvr>
                                    </p:animRot>
                                  </p:childTnLst>
                                </p:cTn>
                              </p:par>
                              <p:par>
                                <p:cTn id="21" presetID="8" presetClass="emph" presetSubtype="0" fill="hold" grpId="1" nodeType="withEffect">
                                  <p:stCondLst>
                                    <p:cond delay="0"/>
                                  </p:stCondLst>
                                  <p:childTnLst>
                                    <p:animRot by="43200000">
                                      <p:cBhvr>
                                        <p:cTn id="22" dur="1000" fill="hold"/>
                                        <p:tgtEl>
                                          <p:spTgt spid="20489"/>
                                        </p:tgtEl>
                                        <p:attrNameLst>
                                          <p:attrName>r</p:attrName>
                                        </p:attrNameLst>
                                      </p:cBhvr>
                                    </p:animRot>
                                  </p:childTnLst>
                                </p:cTn>
                              </p:par>
                              <p:par>
                                <p:cTn id="23" presetID="2" presetClass="entr" presetSubtype="4" fill="hold" grpId="0" nodeType="with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1000" fill="hold"/>
                                        <p:tgtEl>
                                          <p:spTgt spid="20487"/>
                                        </p:tgtEl>
                                        <p:attrNameLst>
                                          <p:attrName>ppt_x</p:attrName>
                                        </p:attrNameLst>
                                      </p:cBhvr>
                                      <p:tavLst>
                                        <p:tav tm="0">
                                          <p:val>
                                            <p:strVal val="#ppt_x"/>
                                          </p:val>
                                        </p:tav>
                                        <p:tav tm="100000">
                                          <p:val>
                                            <p:strVal val="#ppt_x"/>
                                          </p:val>
                                        </p:tav>
                                      </p:tavLst>
                                    </p:anim>
                                    <p:anim calcmode="lin" valueType="num">
                                      <p:cBhvr additive="base">
                                        <p:cTn id="26" dur="1000" fill="hold"/>
                                        <p:tgtEl>
                                          <p:spTgt spid="2048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491"/>
                                        </p:tgtEl>
                                        <p:attrNameLst>
                                          <p:attrName>style.visibility</p:attrName>
                                        </p:attrNameLst>
                                      </p:cBhvr>
                                      <p:to>
                                        <p:strVal val="visible"/>
                                      </p:to>
                                    </p:set>
                                    <p:anim calcmode="lin" valueType="num">
                                      <p:cBhvr additive="base">
                                        <p:cTn id="29" dur="1000" fill="hold"/>
                                        <p:tgtEl>
                                          <p:spTgt spid="20491"/>
                                        </p:tgtEl>
                                        <p:attrNameLst>
                                          <p:attrName>ppt_x</p:attrName>
                                        </p:attrNameLst>
                                      </p:cBhvr>
                                      <p:tavLst>
                                        <p:tav tm="0">
                                          <p:val>
                                            <p:strVal val="#ppt_x"/>
                                          </p:val>
                                        </p:tav>
                                        <p:tav tm="100000">
                                          <p:val>
                                            <p:strVal val="#ppt_x"/>
                                          </p:val>
                                        </p:tav>
                                      </p:tavLst>
                                    </p:anim>
                                    <p:anim calcmode="lin" valueType="num">
                                      <p:cBhvr additive="base">
                                        <p:cTn id="30" dur="1000" fill="hold"/>
                                        <p:tgtEl>
                                          <p:spTgt spid="20491"/>
                                        </p:tgtEl>
                                        <p:attrNameLst>
                                          <p:attrName>ppt_y</p:attrName>
                                        </p:attrNameLst>
                                      </p:cBhvr>
                                      <p:tavLst>
                                        <p:tav tm="0">
                                          <p:val>
                                            <p:strVal val="1+#ppt_h/2"/>
                                          </p:val>
                                        </p:tav>
                                        <p:tav tm="100000">
                                          <p:val>
                                            <p:strVal val="#ppt_y"/>
                                          </p:val>
                                        </p:tav>
                                      </p:tavLst>
                                    </p:anim>
                                  </p:childTnLst>
                                </p:cTn>
                              </p:par>
                              <p:par>
                                <p:cTn id="31" presetID="8" presetClass="emph" presetSubtype="0" fill="hold" grpId="1" nodeType="withEffect">
                                  <p:stCondLst>
                                    <p:cond delay="0"/>
                                  </p:stCondLst>
                                  <p:childTnLst>
                                    <p:animRot by="43200000">
                                      <p:cBhvr>
                                        <p:cTn id="32" dur="1000" fill="hold"/>
                                        <p:tgtEl>
                                          <p:spTgt spid="20487"/>
                                        </p:tgtEl>
                                        <p:attrNameLst>
                                          <p:attrName>r</p:attrName>
                                        </p:attrNameLst>
                                      </p:cBhvr>
                                    </p:animRot>
                                  </p:childTnLst>
                                </p:cTn>
                              </p:par>
                              <p:par>
                                <p:cTn id="33" presetID="8" presetClass="emph" presetSubtype="0" fill="hold" grpId="1" nodeType="withEffect">
                                  <p:stCondLst>
                                    <p:cond delay="0"/>
                                  </p:stCondLst>
                                  <p:childTnLst>
                                    <p:animRot by="43200000">
                                      <p:cBhvr>
                                        <p:cTn id="34" dur="1000" fill="hold"/>
                                        <p:tgtEl>
                                          <p:spTgt spid="20491"/>
                                        </p:tgtEl>
                                        <p:attrNameLst>
                                          <p:attrName>r</p:attrName>
                                        </p:attrNameLst>
                                      </p:cBhvr>
                                    </p:animRot>
                                  </p:childTnLst>
                                </p:cTn>
                              </p:par>
                              <p:par>
                                <p:cTn id="35" presetID="2" presetClass="entr" presetSubtype="2" fill="hold" grpId="0" nodeType="withEffect">
                                  <p:stCondLst>
                                    <p:cond delay="0"/>
                                  </p:stCondLst>
                                  <p:childTnLst>
                                    <p:set>
                                      <p:cBhvr>
                                        <p:cTn id="36" dur="1" fill="hold">
                                          <p:stCondLst>
                                            <p:cond delay="0"/>
                                          </p:stCondLst>
                                        </p:cTn>
                                        <p:tgtEl>
                                          <p:spTgt spid="20488"/>
                                        </p:tgtEl>
                                        <p:attrNameLst>
                                          <p:attrName>style.visibility</p:attrName>
                                        </p:attrNameLst>
                                      </p:cBhvr>
                                      <p:to>
                                        <p:strVal val="visible"/>
                                      </p:to>
                                    </p:set>
                                    <p:anim calcmode="lin" valueType="num">
                                      <p:cBhvr additive="base">
                                        <p:cTn id="37" dur="1000" fill="hold"/>
                                        <p:tgtEl>
                                          <p:spTgt spid="20488"/>
                                        </p:tgtEl>
                                        <p:attrNameLst>
                                          <p:attrName>ppt_x</p:attrName>
                                        </p:attrNameLst>
                                      </p:cBhvr>
                                      <p:tavLst>
                                        <p:tav tm="0">
                                          <p:val>
                                            <p:strVal val="1+#ppt_w/2"/>
                                          </p:val>
                                        </p:tav>
                                        <p:tav tm="100000">
                                          <p:val>
                                            <p:strVal val="#ppt_x"/>
                                          </p:val>
                                        </p:tav>
                                      </p:tavLst>
                                    </p:anim>
                                    <p:anim calcmode="lin" valueType="num">
                                      <p:cBhvr additive="base">
                                        <p:cTn id="38" dur="1000" fill="hold"/>
                                        <p:tgtEl>
                                          <p:spTgt spid="2048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0492"/>
                                        </p:tgtEl>
                                        <p:attrNameLst>
                                          <p:attrName>style.visibility</p:attrName>
                                        </p:attrNameLst>
                                      </p:cBhvr>
                                      <p:to>
                                        <p:strVal val="visible"/>
                                      </p:to>
                                    </p:set>
                                    <p:anim calcmode="lin" valueType="num">
                                      <p:cBhvr additive="base">
                                        <p:cTn id="41" dur="1000" fill="hold"/>
                                        <p:tgtEl>
                                          <p:spTgt spid="20492"/>
                                        </p:tgtEl>
                                        <p:attrNameLst>
                                          <p:attrName>ppt_x</p:attrName>
                                        </p:attrNameLst>
                                      </p:cBhvr>
                                      <p:tavLst>
                                        <p:tav tm="0">
                                          <p:val>
                                            <p:strVal val="1+#ppt_w/2"/>
                                          </p:val>
                                        </p:tav>
                                        <p:tav tm="100000">
                                          <p:val>
                                            <p:strVal val="#ppt_x"/>
                                          </p:val>
                                        </p:tav>
                                      </p:tavLst>
                                    </p:anim>
                                    <p:anim calcmode="lin" valueType="num">
                                      <p:cBhvr additive="base">
                                        <p:cTn id="42" dur="1000" fill="hold"/>
                                        <p:tgtEl>
                                          <p:spTgt spid="20492"/>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0493"/>
                                        </p:tgtEl>
                                        <p:attrNameLst>
                                          <p:attrName>style.visibility</p:attrName>
                                        </p:attrNameLst>
                                      </p:cBhvr>
                                      <p:to>
                                        <p:strVal val="visible"/>
                                      </p:to>
                                    </p:set>
                                    <p:anim calcmode="lin" valueType="num">
                                      <p:cBhvr additive="base">
                                        <p:cTn id="45" dur="1000" fill="hold"/>
                                        <p:tgtEl>
                                          <p:spTgt spid="20493"/>
                                        </p:tgtEl>
                                        <p:attrNameLst>
                                          <p:attrName>ppt_x</p:attrName>
                                        </p:attrNameLst>
                                      </p:cBhvr>
                                      <p:tavLst>
                                        <p:tav tm="0">
                                          <p:val>
                                            <p:strVal val="1+#ppt_w/2"/>
                                          </p:val>
                                        </p:tav>
                                        <p:tav tm="100000">
                                          <p:val>
                                            <p:strVal val="#ppt_x"/>
                                          </p:val>
                                        </p:tav>
                                      </p:tavLst>
                                    </p:anim>
                                    <p:anim calcmode="lin" valueType="num">
                                      <p:cBhvr additive="base">
                                        <p:cTn id="46" dur="1000" fill="hold"/>
                                        <p:tgtEl>
                                          <p:spTgt spid="2049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0494"/>
                                        </p:tgtEl>
                                        <p:attrNameLst>
                                          <p:attrName>style.visibility</p:attrName>
                                        </p:attrNameLst>
                                      </p:cBhvr>
                                      <p:to>
                                        <p:strVal val="visible"/>
                                      </p:to>
                                    </p:set>
                                    <p:anim calcmode="lin" valueType="num">
                                      <p:cBhvr additive="base">
                                        <p:cTn id="49" dur="1000" fill="hold"/>
                                        <p:tgtEl>
                                          <p:spTgt spid="20494"/>
                                        </p:tgtEl>
                                        <p:attrNameLst>
                                          <p:attrName>ppt_x</p:attrName>
                                        </p:attrNameLst>
                                      </p:cBhvr>
                                      <p:tavLst>
                                        <p:tav tm="0">
                                          <p:val>
                                            <p:strVal val="1+#ppt_w/2"/>
                                          </p:val>
                                        </p:tav>
                                        <p:tav tm="100000">
                                          <p:val>
                                            <p:strVal val="#ppt_x"/>
                                          </p:val>
                                        </p:tav>
                                      </p:tavLst>
                                    </p:anim>
                                    <p:anim calcmode="lin" valueType="num">
                                      <p:cBhvr additive="base">
                                        <p:cTn id="50" dur="1000" fill="hold"/>
                                        <p:tgtEl>
                                          <p:spTgt spid="20494"/>
                                        </p:tgtEl>
                                        <p:attrNameLst>
                                          <p:attrName>ppt_y</p:attrName>
                                        </p:attrNameLst>
                                      </p:cBhvr>
                                      <p:tavLst>
                                        <p:tav tm="0">
                                          <p:val>
                                            <p:strVal val="#ppt_y"/>
                                          </p:val>
                                        </p:tav>
                                        <p:tav tm="100000">
                                          <p:val>
                                            <p:strVal val="#ppt_y"/>
                                          </p:val>
                                        </p:tav>
                                      </p:tavLst>
                                    </p:anim>
                                  </p:childTnLst>
                                </p:cTn>
                              </p:par>
                              <p:par>
                                <p:cTn id="51" presetID="8" presetClass="emph" presetSubtype="0" fill="hold" grpId="1" nodeType="withEffect">
                                  <p:stCondLst>
                                    <p:cond delay="0"/>
                                  </p:stCondLst>
                                  <p:childTnLst>
                                    <p:animRot by="43200000">
                                      <p:cBhvr>
                                        <p:cTn id="52" dur="1000" fill="hold"/>
                                        <p:tgtEl>
                                          <p:spTgt spid="20488"/>
                                        </p:tgtEl>
                                        <p:attrNameLst>
                                          <p:attrName>r</p:attrName>
                                        </p:attrNameLst>
                                      </p:cBhvr>
                                    </p:animRot>
                                  </p:childTnLst>
                                </p:cTn>
                              </p:par>
                              <p:par>
                                <p:cTn id="53" presetID="8" presetClass="emph" presetSubtype="0" fill="hold" grpId="1" nodeType="withEffect">
                                  <p:stCondLst>
                                    <p:cond delay="0"/>
                                  </p:stCondLst>
                                  <p:childTnLst>
                                    <p:animRot by="43200000">
                                      <p:cBhvr>
                                        <p:cTn id="54" dur="1000" fill="hold"/>
                                        <p:tgtEl>
                                          <p:spTgt spid="20492"/>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20493"/>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20494"/>
                                        </p:tgtEl>
                                        <p:attrNameLst>
                                          <p:attrName>r</p:attrName>
                                        </p:attrNameLst>
                                      </p:cBhvr>
                                    </p:animRot>
                                  </p:childTnLst>
                                </p:cTn>
                              </p:par>
                              <p:par>
                                <p:cTn id="59" presetID="2" presetClass="entr" presetSubtype="8" fill="hold" grpId="0" nodeType="withEffect">
                                  <p:stCondLst>
                                    <p:cond delay="0"/>
                                  </p:stCondLst>
                                  <p:childTnLst>
                                    <p:set>
                                      <p:cBhvr>
                                        <p:cTn id="60" dur="1" fill="hold">
                                          <p:stCondLst>
                                            <p:cond delay="0"/>
                                          </p:stCondLst>
                                        </p:cTn>
                                        <p:tgtEl>
                                          <p:spTgt spid="38928"/>
                                        </p:tgtEl>
                                        <p:attrNameLst>
                                          <p:attrName>style.visibility</p:attrName>
                                        </p:attrNameLst>
                                      </p:cBhvr>
                                      <p:to>
                                        <p:strVal val="visible"/>
                                      </p:to>
                                    </p:set>
                                    <p:anim calcmode="lin" valueType="num">
                                      <p:cBhvr additive="base">
                                        <p:cTn id="61" dur="500" fill="hold"/>
                                        <p:tgtEl>
                                          <p:spTgt spid="38928"/>
                                        </p:tgtEl>
                                        <p:attrNameLst>
                                          <p:attrName>ppt_x</p:attrName>
                                        </p:attrNameLst>
                                      </p:cBhvr>
                                      <p:tavLst>
                                        <p:tav tm="0">
                                          <p:val>
                                            <p:strVal val="0-#ppt_w/2"/>
                                          </p:val>
                                        </p:tav>
                                        <p:tav tm="100000">
                                          <p:val>
                                            <p:strVal val="#ppt_x"/>
                                          </p:val>
                                        </p:tav>
                                      </p:tavLst>
                                    </p:anim>
                                    <p:anim calcmode="lin" valueType="num">
                                      <p:cBhvr additive="base">
                                        <p:cTn id="62" dur="500" fill="hold"/>
                                        <p:tgtEl>
                                          <p:spTgt spid="389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par>
                                <p:cTn id="63" presetID="8" presetClass="emph" presetSubtype="0" fill="hold" grpId="1" nodeType="withEffect">
                                  <p:stCondLst>
                                    <p:cond delay="0"/>
                                  </p:stCondLst>
                                  <p:childTnLst>
                                    <p:animRot by="43200000">
                                      <p:cBhvr>
                                        <p:cTn id="64" dur="1000" fill="hold"/>
                                        <p:tgtEl>
                                          <p:spTgt spid="389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5" grpId="1" animBg="1"/>
      <p:bldP spid="20486" grpId="0" animBg="1"/>
      <p:bldP spid="20486" grpId="1" animBg="1"/>
      <p:bldP spid="20487" grpId="0" animBg="1"/>
      <p:bldP spid="20487" grpId="1" animBg="1"/>
      <p:bldP spid="20488" grpId="0" animBg="1"/>
      <p:bldP spid="20488" grpId="1" animBg="1"/>
      <p:bldP spid="20489" grpId="0" animBg="1"/>
      <p:bldP spid="20489" grpId="1" animBg="1"/>
      <p:bldP spid="20491" grpId="0" animBg="1"/>
      <p:bldP spid="20491" grpId="1" animBg="1"/>
      <p:bldP spid="20492" grpId="0" animBg="1"/>
      <p:bldP spid="20492" grpId="1" animBg="1"/>
      <p:bldP spid="20493" grpId="0" animBg="1"/>
      <p:bldP spid="20493" grpId="1" animBg="1"/>
      <p:bldP spid="20494" grpId="0" animBg="1"/>
      <p:bldP spid="20494" grpId="1" animBg="1"/>
      <p:bldP spid="38928" grpId="0" animBg="1"/>
      <p:bldP spid="3892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30" name="Group 194"/>
          <p:cNvGraphicFramePr>
            <a:graphicFrameLocks noGrp="1"/>
          </p:cNvGraphicFramePr>
          <p:nvPr>
            <p:ph/>
            <p:extLst>
              <p:ext uri="{D42A27DB-BD31-4B8C-83A1-F6EECF244321}">
                <p14:modId xmlns="" xmlns:p14="http://schemas.microsoft.com/office/powerpoint/2010/main" val="3712276894"/>
              </p:ext>
            </p:extLst>
          </p:nvPr>
        </p:nvGraphicFramePr>
        <p:xfrm>
          <a:off x="273050" y="1134818"/>
          <a:ext cx="8642350" cy="490537"/>
        </p:xfrm>
        <a:graphic>
          <a:graphicData uri="http://schemas.openxmlformats.org/drawingml/2006/table">
            <a:tbl>
              <a:tblPr/>
              <a:tblGrid>
                <a:gridCol w="539750"/>
                <a:gridCol w="541338"/>
                <a:gridCol w="539750"/>
                <a:gridCol w="539750"/>
                <a:gridCol w="539750"/>
                <a:gridCol w="541337"/>
                <a:gridCol w="539750"/>
                <a:gridCol w="539750"/>
                <a:gridCol w="539750"/>
                <a:gridCol w="541338"/>
                <a:gridCol w="539750"/>
                <a:gridCol w="539750"/>
                <a:gridCol w="539750"/>
                <a:gridCol w="541337"/>
                <a:gridCol w="539750"/>
                <a:gridCol w="539750"/>
              </a:tblGrid>
              <a:tr h="4905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dirty="0" smtClean="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r>
            </a:tbl>
          </a:graphicData>
        </a:graphic>
      </p:graphicFrame>
      <p:sp>
        <p:nvSpPr>
          <p:cNvPr id="40102" name="Rectangle 166"/>
          <p:cNvSpPr>
            <a:spLocks noChangeArrowheads="1"/>
          </p:cNvSpPr>
          <p:nvPr/>
        </p:nvSpPr>
        <p:spPr bwMode="auto">
          <a:xfrm>
            <a:off x="358775"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3" name="Rectangle 167"/>
          <p:cNvSpPr>
            <a:spLocks noChangeArrowheads="1"/>
          </p:cNvSpPr>
          <p:nvPr/>
        </p:nvSpPr>
        <p:spPr bwMode="auto">
          <a:xfrm>
            <a:off x="90011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4" name="Rectangle 168"/>
          <p:cNvSpPr>
            <a:spLocks noChangeArrowheads="1"/>
          </p:cNvSpPr>
          <p:nvPr/>
        </p:nvSpPr>
        <p:spPr bwMode="auto">
          <a:xfrm>
            <a:off x="1438275"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5" name="Rectangle 169"/>
          <p:cNvSpPr>
            <a:spLocks noChangeArrowheads="1"/>
          </p:cNvSpPr>
          <p:nvPr/>
        </p:nvSpPr>
        <p:spPr bwMode="auto">
          <a:xfrm>
            <a:off x="197961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6" name="Rectangle 170"/>
          <p:cNvSpPr>
            <a:spLocks noChangeArrowheads="1"/>
          </p:cNvSpPr>
          <p:nvPr/>
        </p:nvSpPr>
        <p:spPr bwMode="auto">
          <a:xfrm>
            <a:off x="25193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7" name="Rectangle 171"/>
          <p:cNvSpPr>
            <a:spLocks noChangeArrowheads="1"/>
          </p:cNvSpPr>
          <p:nvPr/>
        </p:nvSpPr>
        <p:spPr bwMode="auto">
          <a:xfrm>
            <a:off x="30607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8" name="Rectangle 172"/>
          <p:cNvSpPr>
            <a:spLocks noChangeArrowheads="1"/>
          </p:cNvSpPr>
          <p:nvPr/>
        </p:nvSpPr>
        <p:spPr bwMode="auto">
          <a:xfrm>
            <a:off x="35988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9" name="Rectangle 173"/>
          <p:cNvSpPr>
            <a:spLocks noChangeArrowheads="1"/>
          </p:cNvSpPr>
          <p:nvPr/>
        </p:nvSpPr>
        <p:spPr bwMode="auto">
          <a:xfrm>
            <a:off x="41402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0" name="Rectangle 174"/>
          <p:cNvSpPr>
            <a:spLocks noChangeArrowheads="1"/>
          </p:cNvSpPr>
          <p:nvPr/>
        </p:nvSpPr>
        <p:spPr bwMode="auto">
          <a:xfrm>
            <a:off x="46783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1" name="Rectangle 175"/>
          <p:cNvSpPr>
            <a:spLocks noChangeArrowheads="1"/>
          </p:cNvSpPr>
          <p:nvPr/>
        </p:nvSpPr>
        <p:spPr bwMode="auto">
          <a:xfrm>
            <a:off x="52197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2" name="Rectangle 176"/>
          <p:cNvSpPr>
            <a:spLocks noChangeArrowheads="1"/>
          </p:cNvSpPr>
          <p:nvPr/>
        </p:nvSpPr>
        <p:spPr bwMode="auto">
          <a:xfrm>
            <a:off x="57578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dirty="0">
                <a:solidFill>
                  <a:srgbClr val="FF0000"/>
                </a:solidFill>
                <a:effectLst>
                  <a:outerShdw blurRad="38100" dist="38100" dir="2700000" algn="tl">
                    <a:srgbClr val="C0C0C0"/>
                  </a:outerShdw>
                </a:effectLst>
                <a:latin typeface="Arial" panose="020B0604020202020204" pitchFamily="34" charset="0"/>
              </a:rPr>
              <a:t>?</a:t>
            </a:r>
          </a:p>
        </p:txBody>
      </p:sp>
      <p:sp>
        <p:nvSpPr>
          <p:cNvPr id="40113" name="Rectangle 177"/>
          <p:cNvSpPr>
            <a:spLocks noChangeArrowheads="1"/>
          </p:cNvSpPr>
          <p:nvPr/>
        </p:nvSpPr>
        <p:spPr bwMode="auto">
          <a:xfrm>
            <a:off x="62992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4" name="Rectangle 178"/>
          <p:cNvSpPr>
            <a:spLocks noChangeArrowheads="1"/>
          </p:cNvSpPr>
          <p:nvPr/>
        </p:nvSpPr>
        <p:spPr bwMode="auto">
          <a:xfrm>
            <a:off x="683895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5" name="Rectangle 179"/>
          <p:cNvSpPr>
            <a:spLocks noChangeArrowheads="1"/>
          </p:cNvSpPr>
          <p:nvPr/>
        </p:nvSpPr>
        <p:spPr bwMode="auto">
          <a:xfrm>
            <a:off x="7380288"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6" name="Rectangle 180"/>
          <p:cNvSpPr>
            <a:spLocks noChangeArrowheads="1"/>
          </p:cNvSpPr>
          <p:nvPr/>
        </p:nvSpPr>
        <p:spPr bwMode="auto">
          <a:xfrm>
            <a:off x="791845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7" name="Rectangle 181"/>
          <p:cNvSpPr>
            <a:spLocks noChangeArrowheads="1"/>
          </p:cNvSpPr>
          <p:nvPr/>
        </p:nvSpPr>
        <p:spPr bwMode="auto">
          <a:xfrm>
            <a:off x="8459788"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177206" name="Text Box 183"/>
          <p:cNvSpPr txBox="1">
            <a:spLocks noChangeArrowheads="1"/>
          </p:cNvSpPr>
          <p:nvPr/>
        </p:nvSpPr>
        <p:spPr bwMode="auto">
          <a:xfrm>
            <a:off x="2514600" y="2286000"/>
            <a:ext cx="6400800" cy="3986213"/>
          </a:xfrm>
          <a:prstGeom prst="rect">
            <a:avLst/>
          </a:prstGeom>
          <a:solidFill>
            <a:srgbClr val="FFFF99"/>
          </a:solidFill>
          <a:ln w="9525">
            <a:noFill/>
            <a:miter lim="800000"/>
            <a:headEnd/>
            <a:tailEnd/>
          </a:ln>
        </p:spPr>
        <p:txBody>
          <a:bodyPr>
            <a:spAutoFit/>
          </a:bodyPr>
          <a:lstStyle/>
          <a:p>
            <a:pPr algn="just" eaLnBrk="1" hangingPunct="1">
              <a:spcBef>
                <a:spcPct val="50000"/>
              </a:spcBef>
            </a:pPr>
            <a:r>
              <a:rPr lang="en-US" altLang="en-US" sz="2200" dirty="0">
                <a:solidFill>
                  <a:srgbClr val="000099"/>
                </a:solidFill>
                <a:latin typeface="Tahoma" pitchFamily="34" charset="0"/>
                <a:cs typeface="Tahoma" pitchFamily="34" charset="0"/>
              </a:rPr>
              <a:t> -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trò</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gồm</a:t>
            </a:r>
            <a:r>
              <a:rPr lang="en-US" altLang="en-US" sz="2200" dirty="0">
                <a:solidFill>
                  <a:srgbClr val="000099"/>
                </a:solidFill>
                <a:latin typeface="Tahoma" pitchFamily="34" charset="0"/>
                <a:cs typeface="Tahoma" pitchFamily="34" charset="0"/>
              </a:rPr>
              <a:t> 16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Để</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phải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đáp</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6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hỏi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sau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đúng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sẽ</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xuất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hiện</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một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từ</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mà</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chứa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bốc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thăm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chọn</a:t>
            </a:r>
            <a:r>
              <a:rPr lang="en-US" altLang="en-US" sz="2200" dirty="0">
                <a:solidFill>
                  <a:srgbClr val="000099"/>
                </a:solidFill>
                <a:latin typeface="Tahoma" pitchFamily="34" charset="0"/>
                <a:cs typeface="Tahoma" pitchFamily="34" charset="0"/>
              </a:rPr>
              <a:t> 2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hỏi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nào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hoặc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sai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thì</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quyền</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dành</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khác</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đúng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thưởng</a:t>
            </a:r>
            <a:r>
              <a:rPr lang="en-US" altLang="en-US" sz="2200" dirty="0">
                <a:solidFill>
                  <a:srgbClr val="000099"/>
                </a:solidFill>
                <a:latin typeface="Tahoma" pitchFamily="34" charset="0"/>
                <a:cs typeface="Tahoma" pitchFamily="34" charset="0"/>
              </a:rPr>
              <a:t> 1 </a:t>
            </a:r>
            <a:r>
              <a:rPr lang="en-US" altLang="en-US" sz="2200" dirty="0" err="1">
                <a:solidFill>
                  <a:srgbClr val="000099"/>
                </a:solidFill>
                <a:latin typeface="Tahoma" pitchFamily="34" charset="0"/>
                <a:cs typeface="Tahoma" pitchFamily="34" charset="0"/>
              </a:rPr>
              <a:t>bông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nào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sớm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chưa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lật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hết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sẽ</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thưởng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thêm</a:t>
            </a:r>
            <a:r>
              <a:rPr lang="en-US" altLang="en-US" sz="2200" dirty="0">
                <a:solidFill>
                  <a:srgbClr val="000099"/>
                </a:solidFill>
                <a:latin typeface="Tahoma" pitchFamily="34" charset="0"/>
                <a:cs typeface="Tahoma" pitchFamily="34" charset="0"/>
              </a:rPr>
              <a:t> 2 </a:t>
            </a:r>
            <a:r>
              <a:rPr lang="en-US" altLang="en-US" sz="2200" dirty="0" err="1">
                <a:solidFill>
                  <a:srgbClr val="000099"/>
                </a:solidFill>
                <a:latin typeface="Tahoma" pitchFamily="34" charset="0"/>
                <a:cs typeface="Tahoma" pitchFamily="34" charset="0"/>
              </a:rPr>
              <a:t>bông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hoa</a:t>
            </a:r>
            <a:r>
              <a:rPr lang="en-US" altLang="en-US" sz="2200" dirty="0">
                <a:solidFill>
                  <a:srgbClr val="000099"/>
                </a:solidFill>
                <a:latin typeface="Tahoma" pitchFamily="34" charset="0"/>
                <a:cs typeface="Tahoma" pitchFamily="34" charset="0"/>
              </a:rPr>
              <a:t>.</a:t>
            </a:r>
          </a:p>
        </p:txBody>
      </p:sp>
      <p:sp>
        <p:nvSpPr>
          <p:cNvPr id="40121" name="AutoShape 185"/>
          <p:cNvSpPr>
            <a:spLocks noChangeArrowheads="1"/>
          </p:cNvSpPr>
          <p:nvPr/>
        </p:nvSpPr>
        <p:spPr bwMode="auto">
          <a:xfrm>
            <a:off x="611188" y="1808163"/>
            <a:ext cx="1223962" cy="973137"/>
          </a:xfrm>
          <a:prstGeom prst="star24">
            <a:avLst>
              <a:gd name="adj" fmla="val 37500"/>
            </a:avLst>
          </a:prstGeom>
          <a:gradFill rotWithShape="1">
            <a:gsLst>
              <a:gs pos="0">
                <a:srgbClr val="00FFFF">
                  <a:gamma/>
                  <a:shade val="50980"/>
                  <a:invGamma/>
                </a:srgbClr>
              </a:gs>
              <a:gs pos="50000">
                <a:srgbClr val="00FFFF"/>
              </a:gs>
              <a:gs pos="100000">
                <a:srgbClr val="00FFFF">
                  <a:gamma/>
                  <a:shade val="50980"/>
                  <a:invGamma/>
                </a:srgbClr>
              </a:gs>
            </a:gsLst>
            <a:lin ang="5400000" scaled="1"/>
          </a:gradFill>
          <a:ln w="9525">
            <a:solidFill>
              <a:srgbClr val="FF00FF"/>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1</a:t>
            </a:r>
          </a:p>
        </p:txBody>
      </p:sp>
      <p:sp>
        <p:nvSpPr>
          <p:cNvPr id="40122" name="AutoShape 186"/>
          <p:cNvSpPr>
            <a:spLocks noChangeArrowheads="1"/>
          </p:cNvSpPr>
          <p:nvPr/>
        </p:nvSpPr>
        <p:spPr bwMode="auto">
          <a:xfrm>
            <a:off x="107950" y="2816225"/>
            <a:ext cx="1223963" cy="973138"/>
          </a:xfrm>
          <a:prstGeom prst="star24">
            <a:avLst>
              <a:gd name="adj" fmla="val 37500"/>
            </a:avLst>
          </a:prstGeom>
          <a:gradFill rotWithShape="1">
            <a:gsLst>
              <a:gs pos="0">
                <a:srgbClr val="FFFF00">
                  <a:gamma/>
                  <a:shade val="50980"/>
                  <a:invGamma/>
                </a:srgbClr>
              </a:gs>
              <a:gs pos="50000">
                <a:srgbClr val="FFFF00"/>
              </a:gs>
              <a:gs pos="100000">
                <a:srgbClr val="FFFF00">
                  <a:gamma/>
                  <a:shade val="50980"/>
                  <a:invGamma/>
                </a:srgbClr>
              </a:gs>
            </a:gsLst>
            <a:lin ang="5400000" scaled="1"/>
          </a:gradFill>
          <a:ln w="9525">
            <a:solidFill>
              <a:srgbClr val="00CC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2</a:t>
            </a:r>
          </a:p>
        </p:txBody>
      </p:sp>
      <p:sp>
        <p:nvSpPr>
          <p:cNvPr id="40123" name="AutoShape 187"/>
          <p:cNvSpPr>
            <a:spLocks noChangeArrowheads="1"/>
          </p:cNvSpPr>
          <p:nvPr/>
        </p:nvSpPr>
        <p:spPr bwMode="auto">
          <a:xfrm>
            <a:off x="1116013" y="3284538"/>
            <a:ext cx="1223962" cy="973137"/>
          </a:xfrm>
          <a:prstGeom prst="star24">
            <a:avLst>
              <a:gd name="adj" fmla="val 37500"/>
            </a:avLst>
          </a:prstGeom>
          <a:gradFill rotWithShape="1">
            <a:gsLst>
              <a:gs pos="0">
                <a:srgbClr val="FFFF00"/>
              </a:gs>
              <a:gs pos="100000">
                <a:srgbClr val="00FF00"/>
              </a:gs>
            </a:gsLst>
            <a:lin ang="5400000" scaled="1"/>
          </a:gradFill>
          <a:ln w="9525">
            <a:solidFill>
              <a:srgbClr val="FFFF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3</a:t>
            </a:r>
          </a:p>
        </p:txBody>
      </p:sp>
      <p:sp>
        <p:nvSpPr>
          <p:cNvPr id="40124" name="AutoShape 188"/>
          <p:cNvSpPr>
            <a:spLocks noChangeArrowheads="1"/>
          </p:cNvSpPr>
          <p:nvPr/>
        </p:nvSpPr>
        <p:spPr bwMode="auto">
          <a:xfrm>
            <a:off x="250825" y="4003675"/>
            <a:ext cx="1223963" cy="973138"/>
          </a:xfrm>
          <a:prstGeom prst="star24">
            <a:avLst>
              <a:gd name="adj" fmla="val 37500"/>
            </a:avLst>
          </a:prstGeom>
          <a:gradFill rotWithShape="1">
            <a:gsLst>
              <a:gs pos="0">
                <a:srgbClr val="FF00FF"/>
              </a:gs>
              <a:gs pos="50000">
                <a:srgbClr val="FFFF00"/>
              </a:gs>
              <a:gs pos="100000">
                <a:srgbClr val="FF00FF"/>
              </a:gs>
            </a:gsLst>
            <a:lin ang="5400000" scaled="1"/>
          </a:gradFill>
          <a:ln w="9525">
            <a:solidFill>
              <a:srgbClr val="FF00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4</a:t>
            </a:r>
          </a:p>
        </p:txBody>
      </p:sp>
      <p:sp>
        <p:nvSpPr>
          <p:cNvPr id="40125" name="AutoShape 189"/>
          <p:cNvSpPr>
            <a:spLocks noChangeArrowheads="1"/>
          </p:cNvSpPr>
          <p:nvPr/>
        </p:nvSpPr>
        <p:spPr bwMode="auto">
          <a:xfrm>
            <a:off x="1008063" y="4795838"/>
            <a:ext cx="1223962" cy="973137"/>
          </a:xfrm>
          <a:prstGeom prst="star24">
            <a:avLst>
              <a:gd name="adj" fmla="val 37500"/>
            </a:avLst>
          </a:prstGeom>
          <a:gradFill rotWithShape="1">
            <a:gsLst>
              <a:gs pos="0">
                <a:srgbClr val="FF00FF">
                  <a:gamma/>
                  <a:shade val="50980"/>
                  <a:invGamma/>
                </a:srgbClr>
              </a:gs>
              <a:gs pos="50000">
                <a:srgbClr val="FF00FF"/>
              </a:gs>
              <a:gs pos="100000">
                <a:srgbClr val="FF00FF">
                  <a:gamma/>
                  <a:shade val="50980"/>
                  <a:invGamma/>
                </a:srgbClr>
              </a:gs>
            </a:gsLst>
            <a:lin ang="5400000" scaled="1"/>
          </a:gradFill>
          <a:ln w="9525">
            <a:solidFill>
              <a:srgbClr val="000099"/>
            </a:solidFill>
            <a:miter lim="800000"/>
            <a:headEnd/>
            <a:tailEnd/>
          </a:ln>
          <a:effectLst/>
        </p:spPr>
        <p:txBody>
          <a:bodyPr wrap="none" anchor="ctr"/>
          <a:lstStyle/>
          <a:p>
            <a:pPr algn="ctr" eaLnBrk="1" hangingPunct="1">
              <a:defRPr/>
            </a:pPr>
            <a:r>
              <a:rPr lang="en-US" sz="3600" b="1">
                <a:solidFill>
                  <a:srgbClr val="FFFF00"/>
                </a:solidFill>
                <a:effectLst>
                  <a:outerShdw blurRad="38100" dist="38100" dir="2700000" algn="tl">
                    <a:srgbClr val="000000"/>
                  </a:outerShdw>
                </a:effectLst>
                <a:latin typeface="Arial" panose="020B0604020202020204" pitchFamily="34" charset="0"/>
              </a:rPr>
              <a:t>Câu 5</a:t>
            </a:r>
          </a:p>
        </p:txBody>
      </p:sp>
      <p:sp>
        <p:nvSpPr>
          <p:cNvPr id="40126" name="AutoShape 190"/>
          <p:cNvSpPr>
            <a:spLocks noChangeArrowheads="1"/>
          </p:cNvSpPr>
          <p:nvPr/>
        </p:nvSpPr>
        <p:spPr bwMode="auto">
          <a:xfrm>
            <a:off x="252413" y="5624513"/>
            <a:ext cx="1223962" cy="973137"/>
          </a:xfrm>
          <a:prstGeom prst="star24">
            <a:avLst>
              <a:gd name="adj" fmla="val 37500"/>
            </a:avLst>
          </a:prstGeom>
          <a:gradFill rotWithShape="1">
            <a:gsLst>
              <a:gs pos="0">
                <a:srgbClr val="66FF33">
                  <a:gamma/>
                  <a:shade val="50980"/>
                  <a:invGamma/>
                </a:srgbClr>
              </a:gs>
              <a:gs pos="50000">
                <a:srgbClr val="66FF33"/>
              </a:gs>
              <a:gs pos="100000">
                <a:srgbClr val="66FF33">
                  <a:gamma/>
                  <a:shade val="50980"/>
                  <a:invGamma/>
                </a:srgbClr>
              </a:gs>
            </a:gsLst>
            <a:lin ang="5400000" scaled="1"/>
          </a:gradFill>
          <a:ln w="9525">
            <a:solidFill>
              <a:schemeClr val="hlink"/>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6</a:t>
            </a:r>
          </a:p>
        </p:txBody>
      </p:sp>
      <p:sp>
        <p:nvSpPr>
          <p:cNvPr id="29" name="Rectangle 11"/>
          <p:cNvSpPr>
            <a:spLocks noChangeArrowheads="1"/>
          </p:cNvSpPr>
          <p:nvPr/>
        </p:nvSpPr>
        <p:spPr bwMode="auto">
          <a:xfrm>
            <a:off x="515938" y="685800"/>
            <a:ext cx="1922462" cy="400050"/>
          </a:xfrm>
          <a:prstGeom prst="rect">
            <a:avLst/>
          </a:prstGeom>
          <a:noFill/>
          <a:ln w="9525">
            <a:noFill/>
            <a:miter lim="800000"/>
            <a:headEnd/>
            <a:tailEnd/>
          </a:ln>
        </p:spPr>
        <p:txBody>
          <a:bodyPr wrap="none">
            <a:spAutoFit/>
          </a:bodyPr>
          <a:lstStyle/>
          <a:p>
            <a:pPr algn="ctr" eaLnBrk="1" hangingPunct="1">
              <a:defRPr/>
            </a:pPr>
            <a:r>
              <a:rPr lang="en-US" sz="2000" b="1" dirty="0">
                <a:solidFill>
                  <a:schemeClr val="accent5">
                    <a:lumMod val="50000"/>
                  </a:schemeClr>
                </a:solidFill>
                <a:latin typeface="Tahoma" pitchFamily="34" charset="0"/>
                <a:cs typeface="Tahoma" pitchFamily="34" charset="0"/>
              </a:rPr>
              <a:t>7) </a:t>
            </a:r>
            <a:r>
              <a:rPr lang="en-US" sz="2000" b="1" dirty="0" err="1">
                <a:solidFill>
                  <a:schemeClr val="accent5">
                    <a:lumMod val="50000"/>
                  </a:schemeClr>
                </a:solidFill>
                <a:latin typeface="Tahoma" pitchFamily="34" charset="0"/>
                <a:cs typeface="Tahoma" pitchFamily="34" charset="0"/>
              </a:rPr>
              <a:t>Giải</a:t>
            </a:r>
            <a:r>
              <a:rPr lang="en-US" sz="2000" b="1" dirty="0">
                <a:solidFill>
                  <a:schemeClr val="accent5">
                    <a:lumMod val="50000"/>
                  </a:schemeClr>
                </a:solidFill>
                <a:latin typeface="Tahoma" pitchFamily="34" charset="0"/>
                <a:cs typeface="Tahoma" pitchFamily="34" charset="0"/>
              </a:rPr>
              <a:t> ô </a:t>
            </a:r>
            <a:r>
              <a:rPr lang="en-US" sz="2000" b="1" dirty="0" err="1">
                <a:solidFill>
                  <a:schemeClr val="accent5">
                    <a:lumMod val="50000"/>
                  </a:schemeClr>
                </a:solidFill>
                <a:latin typeface="Tahoma" pitchFamily="34" charset="0"/>
                <a:cs typeface="Tahoma" pitchFamily="34" charset="0"/>
              </a:rPr>
              <a:t>chữ</a:t>
            </a:r>
            <a:r>
              <a:rPr lang="en-US" sz="2000" b="1" dirty="0">
                <a:solidFill>
                  <a:schemeClr val="accent5">
                    <a:lumMod val="50000"/>
                  </a:schemeClr>
                </a:solidFill>
                <a:latin typeface="Tahoma" pitchFamily="34" charset="0"/>
                <a:cs typeface="Tahoma" pitchFamily="34" charset="0"/>
              </a:rPr>
              <a:t>:</a:t>
            </a:r>
          </a:p>
        </p:txBody>
      </p:sp>
      <p:sp>
        <p:nvSpPr>
          <p:cNvPr id="17721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0117"/>
                                        </p:tgtEl>
                                        <p:attrNameLst>
                                          <p:attrName>style.visibility</p:attrName>
                                        </p:attrNameLst>
                                      </p:cBhvr>
                                      <p:to>
                                        <p:strVal val="visible"/>
                                      </p:to>
                                    </p:set>
                                    <p:animEffect transition="in" filter="diamond(in)">
                                      <p:cBhvr>
                                        <p:cTn id="7" dur="1000"/>
                                        <p:tgtEl>
                                          <p:spTgt spid="401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0116"/>
                                        </p:tgtEl>
                                        <p:attrNameLst>
                                          <p:attrName>style.visibility</p:attrName>
                                        </p:attrNameLst>
                                      </p:cBhvr>
                                      <p:to>
                                        <p:strVal val="visible"/>
                                      </p:to>
                                    </p:set>
                                    <p:animEffect transition="in" filter="diamond(in)">
                                      <p:cBhvr>
                                        <p:cTn id="10" dur="1000"/>
                                        <p:tgtEl>
                                          <p:spTgt spid="4011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114"/>
                                        </p:tgtEl>
                                        <p:attrNameLst>
                                          <p:attrName>style.visibility</p:attrName>
                                        </p:attrNameLst>
                                      </p:cBhvr>
                                      <p:to>
                                        <p:strVal val="visible"/>
                                      </p:to>
                                    </p:set>
                                    <p:animEffect transition="in" filter="diamond(in)">
                                      <p:cBhvr>
                                        <p:cTn id="13" dur="1000"/>
                                        <p:tgtEl>
                                          <p:spTgt spid="401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0115"/>
                                        </p:tgtEl>
                                        <p:attrNameLst>
                                          <p:attrName>style.visibility</p:attrName>
                                        </p:attrNameLst>
                                      </p:cBhvr>
                                      <p:to>
                                        <p:strVal val="visible"/>
                                      </p:to>
                                    </p:set>
                                    <p:animEffect transition="in" filter="diamond(in)">
                                      <p:cBhvr>
                                        <p:cTn id="16" dur="1000"/>
                                        <p:tgtEl>
                                          <p:spTgt spid="4011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0110"/>
                                        </p:tgtEl>
                                        <p:attrNameLst>
                                          <p:attrName>style.visibility</p:attrName>
                                        </p:attrNameLst>
                                      </p:cBhvr>
                                      <p:to>
                                        <p:strVal val="visible"/>
                                      </p:to>
                                    </p:set>
                                    <p:animEffect transition="in" filter="diamond(in)">
                                      <p:cBhvr>
                                        <p:cTn id="19" dur="1000"/>
                                        <p:tgtEl>
                                          <p:spTgt spid="401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0111"/>
                                        </p:tgtEl>
                                        <p:attrNameLst>
                                          <p:attrName>style.visibility</p:attrName>
                                        </p:attrNameLst>
                                      </p:cBhvr>
                                      <p:to>
                                        <p:strVal val="visible"/>
                                      </p:to>
                                    </p:set>
                                    <p:animEffect transition="in" filter="diamond(in)">
                                      <p:cBhvr>
                                        <p:cTn id="22" dur="1000"/>
                                        <p:tgtEl>
                                          <p:spTgt spid="40111"/>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0112"/>
                                        </p:tgtEl>
                                        <p:attrNameLst>
                                          <p:attrName>style.visibility</p:attrName>
                                        </p:attrNameLst>
                                      </p:cBhvr>
                                      <p:to>
                                        <p:strVal val="visible"/>
                                      </p:to>
                                    </p:set>
                                    <p:animEffect transition="in" filter="diamond(in)">
                                      <p:cBhvr>
                                        <p:cTn id="25" dur="1000"/>
                                        <p:tgtEl>
                                          <p:spTgt spid="40112"/>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40113"/>
                                        </p:tgtEl>
                                        <p:attrNameLst>
                                          <p:attrName>style.visibility</p:attrName>
                                        </p:attrNameLst>
                                      </p:cBhvr>
                                      <p:to>
                                        <p:strVal val="visible"/>
                                      </p:to>
                                    </p:set>
                                    <p:animEffect transition="in" filter="diamond(in)">
                                      <p:cBhvr>
                                        <p:cTn id="28" dur="1000"/>
                                        <p:tgtEl>
                                          <p:spTgt spid="40113"/>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40102"/>
                                        </p:tgtEl>
                                        <p:attrNameLst>
                                          <p:attrName>style.visibility</p:attrName>
                                        </p:attrNameLst>
                                      </p:cBhvr>
                                      <p:to>
                                        <p:strVal val="visible"/>
                                      </p:to>
                                    </p:set>
                                    <p:animEffect transition="in" filter="diamond(in)">
                                      <p:cBhvr>
                                        <p:cTn id="31" dur="1000"/>
                                        <p:tgtEl>
                                          <p:spTgt spid="4010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40103"/>
                                        </p:tgtEl>
                                        <p:attrNameLst>
                                          <p:attrName>style.visibility</p:attrName>
                                        </p:attrNameLst>
                                      </p:cBhvr>
                                      <p:to>
                                        <p:strVal val="visible"/>
                                      </p:to>
                                    </p:set>
                                    <p:animEffect transition="in" filter="diamond(in)">
                                      <p:cBhvr>
                                        <p:cTn id="34" dur="1000"/>
                                        <p:tgtEl>
                                          <p:spTgt spid="40103"/>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40104"/>
                                        </p:tgtEl>
                                        <p:attrNameLst>
                                          <p:attrName>style.visibility</p:attrName>
                                        </p:attrNameLst>
                                      </p:cBhvr>
                                      <p:to>
                                        <p:strVal val="visible"/>
                                      </p:to>
                                    </p:set>
                                    <p:animEffect transition="in" filter="diamond(in)">
                                      <p:cBhvr>
                                        <p:cTn id="37" dur="1000"/>
                                        <p:tgtEl>
                                          <p:spTgt spid="4010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40105"/>
                                        </p:tgtEl>
                                        <p:attrNameLst>
                                          <p:attrName>style.visibility</p:attrName>
                                        </p:attrNameLst>
                                      </p:cBhvr>
                                      <p:to>
                                        <p:strVal val="visible"/>
                                      </p:to>
                                    </p:set>
                                    <p:animEffect transition="in" filter="diamond(in)">
                                      <p:cBhvr>
                                        <p:cTn id="40" dur="1000"/>
                                        <p:tgtEl>
                                          <p:spTgt spid="40105"/>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40106"/>
                                        </p:tgtEl>
                                        <p:attrNameLst>
                                          <p:attrName>style.visibility</p:attrName>
                                        </p:attrNameLst>
                                      </p:cBhvr>
                                      <p:to>
                                        <p:strVal val="visible"/>
                                      </p:to>
                                    </p:set>
                                    <p:animEffect transition="in" filter="diamond(in)">
                                      <p:cBhvr>
                                        <p:cTn id="43" dur="1000"/>
                                        <p:tgtEl>
                                          <p:spTgt spid="40106"/>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40107"/>
                                        </p:tgtEl>
                                        <p:attrNameLst>
                                          <p:attrName>style.visibility</p:attrName>
                                        </p:attrNameLst>
                                      </p:cBhvr>
                                      <p:to>
                                        <p:strVal val="visible"/>
                                      </p:to>
                                    </p:set>
                                    <p:animEffect transition="in" filter="diamond(in)">
                                      <p:cBhvr>
                                        <p:cTn id="46" dur="1000"/>
                                        <p:tgtEl>
                                          <p:spTgt spid="40107"/>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40108"/>
                                        </p:tgtEl>
                                        <p:attrNameLst>
                                          <p:attrName>style.visibility</p:attrName>
                                        </p:attrNameLst>
                                      </p:cBhvr>
                                      <p:to>
                                        <p:strVal val="visible"/>
                                      </p:to>
                                    </p:set>
                                    <p:animEffect transition="in" filter="diamond(in)">
                                      <p:cBhvr>
                                        <p:cTn id="49" dur="1000"/>
                                        <p:tgtEl>
                                          <p:spTgt spid="40108"/>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40109"/>
                                        </p:tgtEl>
                                        <p:attrNameLst>
                                          <p:attrName>style.visibility</p:attrName>
                                        </p:attrNameLst>
                                      </p:cBhvr>
                                      <p:to>
                                        <p:strVal val="visible"/>
                                      </p:to>
                                    </p:set>
                                    <p:animEffect transition="in" filter="diamond(in)">
                                      <p:cBhvr>
                                        <p:cTn id="52" dur="1000"/>
                                        <p:tgtEl>
                                          <p:spTgt spid="40109"/>
                                        </p:tgtEl>
                                      </p:cBhvr>
                                    </p:animEffect>
                                  </p:childTnLst>
                                </p:cTn>
                              </p:par>
                              <p:par>
                                <p:cTn id="53" presetID="8" presetClass="emph" presetSubtype="0" fill="hold" grpId="1" nodeType="withEffect">
                                  <p:stCondLst>
                                    <p:cond delay="0"/>
                                  </p:stCondLst>
                                  <p:childTnLst>
                                    <p:animRot by="43200000">
                                      <p:cBhvr>
                                        <p:cTn id="54" dur="1000" fill="hold"/>
                                        <p:tgtEl>
                                          <p:spTgt spid="40117"/>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40116"/>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40114"/>
                                        </p:tgtEl>
                                        <p:attrNameLst>
                                          <p:attrName>r</p:attrName>
                                        </p:attrNameLst>
                                      </p:cBhvr>
                                    </p:animRot>
                                  </p:childTnLst>
                                </p:cTn>
                              </p:par>
                              <p:par>
                                <p:cTn id="59" presetID="8" presetClass="emph" presetSubtype="0" fill="hold" grpId="1" nodeType="withEffect">
                                  <p:stCondLst>
                                    <p:cond delay="0"/>
                                  </p:stCondLst>
                                  <p:childTnLst>
                                    <p:animRot by="43200000">
                                      <p:cBhvr>
                                        <p:cTn id="60" dur="1000" fill="hold"/>
                                        <p:tgtEl>
                                          <p:spTgt spid="40115"/>
                                        </p:tgtEl>
                                        <p:attrNameLst>
                                          <p:attrName>r</p:attrName>
                                        </p:attrNameLst>
                                      </p:cBhvr>
                                    </p:animRot>
                                  </p:childTnLst>
                                </p:cTn>
                              </p:par>
                              <p:par>
                                <p:cTn id="61" presetID="8" presetClass="emph" presetSubtype="0" fill="hold" grpId="1" nodeType="withEffect">
                                  <p:stCondLst>
                                    <p:cond delay="0"/>
                                  </p:stCondLst>
                                  <p:childTnLst>
                                    <p:animRot by="43200000">
                                      <p:cBhvr>
                                        <p:cTn id="62" dur="1000" fill="hold"/>
                                        <p:tgtEl>
                                          <p:spTgt spid="40110"/>
                                        </p:tgtEl>
                                        <p:attrNameLst>
                                          <p:attrName>r</p:attrName>
                                        </p:attrNameLst>
                                      </p:cBhvr>
                                    </p:animRot>
                                  </p:childTnLst>
                                </p:cTn>
                              </p:par>
                              <p:par>
                                <p:cTn id="63" presetID="8" presetClass="emph" presetSubtype="0" fill="hold" grpId="1" nodeType="withEffect">
                                  <p:stCondLst>
                                    <p:cond delay="0"/>
                                  </p:stCondLst>
                                  <p:childTnLst>
                                    <p:animRot by="43200000">
                                      <p:cBhvr>
                                        <p:cTn id="64" dur="1000" fill="hold"/>
                                        <p:tgtEl>
                                          <p:spTgt spid="40111"/>
                                        </p:tgtEl>
                                        <p:attrNameLst>
                                          <p:attrName>r</p:attrName>
                                        </p:attrNameLst>
                                      </p:cBhvr>
                                    </p:animRot>
                                  </p:childTnLst>
                                </p:cTn>
                              </p:par>
                              <p:par>
                                <p:cTn id="65" presetID="8" presetClass="emph" presetSubtype="0" fill="hold" grpId="1" nodeType="withEffect">
                                  <p:stCondLst>
                                    <p:cond delay="0"/>
                                  </p:stCondLst>
                                  <p:childTnLst>
                                    <p:animRot by="43200000">
                                      <p:cBhvr>
                                        <p:cTn id="66" dur="1000" fill="hold"/>
                                        <p:tgtEl>
                                          <p:spTgt spid="40112"/>
                                        </p:tgtEl>
                                        <p:attrNameLst>
                                          <p:attrName>r</p:attrName>
                                        </p:attrNameLst>
                                      </p:cBhvr>
                                    </p:animRot>
                                  </p:childTnLst>
                                </p:cTn>
                              </p:par>
                              <p:par>
                                <p:cTn id="67" presetID="8" presetClass="emph" presetSubtype="0" fill="hold" grpId="1" nodeType="withEffect">
                                  <p:stCondLst>
                                    <p:cond delay="0"/>
                                  </p:stCondLst>
                                  <p:childTnLst>
                                    <p:animRot by="43200000">
                                      <p:cBhvr>
                                        <p:cTn id="68" dur="1000" fill="hold"/>
                                        <p:tgtEl>
                                          <p:spTgt spid="40113"/>
                                        </p:tgtEl>
                                        <p:attrNameLst>
                                          <p:attrName>r</p:attrName>
                                        </p:attrNameLst>
                                      </p:cBhvr>
                                    </p:animRot>
                                  </p:childTnLst>
                                </p:cTn>
                              </p:par>
                              <p:par>
                                <p:cTn id="69" presetID="8" presetClass="emph" presetSubtype="0" fill="hold" grpId="1" nodeType="withEffect">
                                  <p:stCondLst>
                                    <p:cond delay="0"/>
                                  </p:stCondLst>
                                  <p:childTnLst>
                                    <p:animRot by="43200000">
                                      <p:cBhvr>
                                        <p:cTn id="70" dur="1000" fill="hold"/>
                                        <p:tgtEl>
                                          <p:spTgt spid="40102"/>
                                        </p:tgtEl>
                                        <p:attrNameLst>
                                          <p:attrName>r</p:attrName>
                                        </p:attrNameLst>
                                      </p:cBhvr>
                                    </p:animRot>
                                  </p:childTnLst>
                                </p:cTn>
                              </p:par>
                              <p:par>
                                <p:cTn id="71" presetID="8" presetClass="emph" presetSubtype="0" fill="hold" grpId="1" nodeType="withEffect">
                                  <p:stCondLst>
                                    <p:cond delay="0"/>
                                  </p:stCondLst>
                                  <p:childTnLst>
                                    <p:animRot by="43200000">
                                      <p:cBhvr>
                                        <p:cTn id="72" dur="1000" fill="hold"/>
                                        <p:tgtEl>
                                          <p:spTgt spid="40103"/>
                                        </p:tgtEl>
                                        <p:attrNameLst>
                                          <p:attrName>r</p:attrName>
                                        </p:attrNameLst>
                                      </p:cBhvr>
                                    </p:animRot>
                                  </p:childTnLst>
                                </p:cTn>
                              </p:par>
                              <p:par>
                                <p:cTn id="73" presetID="8" presetClass="emph" presetSubtype="0" fill="hold" grpId="1" nodeType="withEffect">
                                  <p:stCondLst>
                                    <p:cond delay="0"/>
                                  </p:stCondLst>
                                  <p:childTnLst>
                                    <p:animRot by="43200000">
                                      <p:cBhvr>
                                        <p:cTn id="74" dur="1000" fill="hold"/>
                                        <p:tgtEl>
                                          <p:spTgt spid="40104"/>
                                        </p:tgtEl>
                                        <p:attrNameLst>
                                          <p:attrName>r</p:attrName>
                                        </p:attrNameLst>
                                      </p:cBhvr>
                                    </p:animRot>
                                  </p:childTnLst>
                                </p:cTn>
                              </p:par>
                              <p:par>
                                <p:cTn id="75" presetID="8" presetClass="emph" presetSubtype="0" fill="hold" grpId="1" nodeType="withEffect">
                                  <p:stCondLst>
                                    <p:cond delay="0"/>
                                  </p:stCondLst>
                                  <p:childTnLst>
                                    <p:animRot by="43200000">
                                      <p:cBhvr>
                                        <p:cTn id="76" dur="1000" fill="hold"/>
                                        <p:tgtEl>
                                          <p:spTgt spid="40105"/>
                                        </p:tgtEl>
                                        <p:attrNameLst>
                                          <p:attrName>r</p:attrName>
                                        </p:attrNameLst>
                                      </p:cBhvr>
                                    </p:animRot>
                                  </p:childTnLst>
                                </p:cTn>
                              </p:par>
                              <p:par>
                                <p:cTn id="77" presetID="8" presetClass="emph" presetSubtype="0" fill="hold" grpId="1" nodeType="withEffect">
                                  <p:stCondLst>
                                    <p:cond delay="0"/>
                                  </p:stCondLst>
                                  <p:childTnLst>
                                    <p:animRot by="43200000">
                                      <p:cBhvr>
                                        <p:cTn id="78" dur="1000" fill="hold"/>
                                        <p:tgtEl>
                                          <p:spTgt spid="40106"/>
                                        </p:tgtEl>
                                        <p:attrNameLst>
                                          <p:attrName>r</p:attrName>
                                        </p:attrNameLst>
                                      </p:cBhvr>
                                    </p:animRot>
                                  </p:childTnLst>
                                </p:cTn>
                              </p:par>
                              <p:par>
                                <p:cTn id="79" presetID="8" presetClass="emph" presetSubtype="0" fill="hold" grpId="1" nodeType="withEffect">
                                  <p:stCondLst>
                                    <p:cond delay="0"/>
                                  </p:stCondLst>
                                  <p:childTnLst>
                                    <p:animRot by="43200000">
                                      <p:cBhvr>
                                        <p:cTn id="80" dur="1000" fill="hold"/>
                                        <p:tgtEl>
                                          <p:spTgt spid="40107"/>
                                        </p:tgtEl>
                                        <p:attrNameLst>
                                          <p:attrName>r</p:attrName>
                                        </p:attrNameLst>
                                      </p:cBhvr>
                                    </p:animRot>
                                  </p:childTnLst>
                                </p:cTn>
                              </p:par>
                              <p:par>
                                <p:cTn id="81" presetID="8" presetClass="emph" presetSubtype="0" fill="hold" grpId="1" nodeType="withEffect">
                                  <p:stCondLst>
                                    <p:cond delay="0"/>
                                  </p:stCondLst>
                                  <p:childTnLst>
                                    <p:animRot by="43200000">
                                      <p:cBhvr>
                                        <p:cTn id="82" dur="1000" fill="hold"/>
                                        <p:tgtEl>
                                          <p:spTgt spid="40108"/>
                                        </p:tgtEl>
                                        <p:attrNameLst>
                                          <p:attrName>r</p:attrName>
                                        </p:attrNameLst>
                                      </p:cBhvr>
                                    </p:animRot>
                                  </p:childTnLst>
                                </p:cTn>
                              </p:par>
                              <p:par>
                                <p:cTn id="83" presetID="8" presetClass="emph" presetSubtype="0" fill="hold" grpId="1" nodeType="withEffect">
                                  <p:stCondLst>
                                    <p:cond delay="0"/>
                                  </p:stCondLst>
                                  <p:childTnLst>
                                    <p:animRot by="43200000">
                                      <p:cBhvr>
                                        <p:cTn id="84" dur="1000" fill="hold"/>
                                        <p:tgtEl>
                                          <p:spTgt spid="40109"/>
                                        </p:tgtEl>
                                        <p:attrNameLst>
                                          <p:attrName>r</p:attrName>
                                        </p:attrNameLst>
                                      </p:cBhvr>
                                    </p:animRot>
                                  </p:childTnLst>
                                </p:cTn>
                              </p:par>
                              <p:par>
                                <p:cTn id="85" presetID="27" presetClass="entr" presetSubtype="0" fill="hold" grpId="1" nodeType="withEffect">
                                  <p:stCondLst>
                                    <p:cond delay="0"/>
                                  </p:stCondLst>
                                  <p:iterate type="lt">
                                    <p:tmPct val="50000"/>
                                  </p:iterate>
                                  <p:childTnLst>
                                    <p:set>
                                      <p:cBhvr>
                                        <p:cTn id="86" dur="1" fill="hold">
                                          <p:stCondLst>
                                            <p:cond delay="0"/>
                                          </p:stCondLst>
                                        </p:cTn>
                                        <p:tgtEl>
                                          <p:spTgt spid="40121"/>
                                        </p:tgtEl>
                                        <p:attrNameLst>
                                          <p:attrName>style.visibility</p:attrName>
                                        </p:attrNameLst>
                                      </p:cBhvr>
                                      <p:to>
                                        <p:strVal val="visible"/>
                                      </p:to>
                                    </p:set>
                                    <p:anim calcmode="discrete" valueType="clr">
                                      <p:cBhvr override="childStyle">
                                        <p:cTn id="87" dur="80"/>
                                        <p:tgtEl>
                                          <p:spTgt spid="40121"/>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40121"/>
                                        </p:tgtEl>
                                        <p:attrNameLst>
                                          <p:attrName>fillcolor</p:attrName>
                                        </p:attrNameLst>
                                      </p:cBhvr>
                                      <p:tavLst>
                                        <p:tav tm="0">
                                          <p:val>
                                            <p:clrVal>
                                              <a:schemeClr val="accent2"/>
                                            </p:clrVal>
                                          </p:val>
                                        </p:tav>
                                        <p:tav tm="50000">
                                          <p:val>
                                            <p:clrVal>
                                              <a:schemeClr val="hlink"/>
                                            </p:clrVal>
                                          </p:val>
                                        </p:tav>
                                      </p:tavLst>
                                    </p:anim>
                                    <p:set>
                                      <p:cBhvr>
                                        <p:cTn id="89" dur="80"/>
                                        <p:tgtEl>
                                          <p:spTgt spid="40121"/>
                                        </p:tgtEl>
                                        <p:attrNameLst>
                                          <p:attrName>fill.type</p:attrName>
                                        </p:attrNameLst>
                                      </p:cBhvr>
                                      <p:to>
                                        <p:strVal val="solid"/>
                                      </p:to>
                                    </p:set>
                                  </p:childTnLst>
                                </p:cTn>
                              </p:par>
                              <p:par>
                                <p:cTn id="90" presetID="27" presetClass="entr" presetSubtype="0" fill="hold" grpId="1" nodeType="withEffect">
                                  <p:stCondLst>
                                    <p:cond delay="0"/>
                                  </p:stCondLst>
                                  <p:iterate type="lt">
                                    <p:tmPct val="50000"/>
                                  </p:iterate>
                                  <p:childTnLst>
                                    <p:set>
                                      <p:cBhvr>
                                        <p:cTn id="91" dur="1" fill="hold">
                                          <p:stCondLst>
                                            <p:cond delay="0"/>
                                          </p:stCondLst>
                                        </p:cTn>
                                        <p:tgtEl>
                                          <p:spTgt spid="40122"/>
                                        </p:tgtEl>
                                        <p:attrNameLst>
                                          <p:attrName>style.visibility</p:attrName>
                                        </p:attrNameLst>
                                      </p:cBhvr>
                                      <p:to>
                                        <p:strVal val="visible"/>
                                      </p:to>
                                    </p:set>
                                    <p:anim calcmode="discrete" valueType="clr">
                                      <p:cBhvr override="childStyle">
                                        <p:cTn id="92" dur="80"/>
                                        <p:tgtEl>
                                          <p:spTgt spid="40122"/>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40122"/>
                                        </p:tgtEl>
                                        <p:attrNameLst>
                                          <p:attrName>fillcolor</p:attrName>
                                        </p:attrNameLst>
                                      </p:cBhvr>
                                      <p:tavLst>
                                        <p:tav tm="0">
                                          <p:val>
                                            <p:clrVal>
                                              <a:schemeClr val="accent2"/>
                                            </p:clrVal>
                                          </p:val>
                                        </p:tav>
                                        <p:tav tm="50000">
                                          <p:val>
                                            <p:clrVal>
                                              <a:schemeClr val="hlink"/>
                                            </p:clrVal>
                                          </p:val>
                                        </p:tav>
                                      </p:tavLst>
                                    </p:anim>
                                    <p:set>
                                      <p:cBhvr>
                                        <p:cTn id="94" dur="80"/>
                                        <p:tgtEl>
                                          <p:spTgt spid="40122"/>
                                        </p:tgtEl>
                                        <p:attrNameLst>
                                          <p:attrName>fill.type</p:attrName>
                                        </p:attrNameLst>
                                      </p:cBhvr>
                                      <p:to>
                                        <p:strVal val="solid"/>
                                      </p:to>
                                    </p:set>
                                  </p:childTnLst>
                                </p:cTn>
                              </p:par>
                              <p:par>
                                <p:cTn id="95" presetID="27" presetClass="entr" presetSubtype="0" fill="hold" grpId="1" nodeType="withEffect">
                                  <p:stCondLst>
                                    <p:cond delay="0"/>
                                  </p:stCondLst>
                                  <p:iterate type="lt">
                                    <p:tmPct val="50000"/>
                                  </p:iterate>
                                  <p:childTnLst>
                                    <p:set>
                                      <p:cBhvr>
                                        <p:cTn id="96" dur="1" fill="hold">
                                          <p:stCondLst>
                                            <p:cond delay="0"/>
                                          </p:stCondLst>
                                        </p:cTn>
                                        <p:tgtEl>
                                          <p:spTgt spid="40123"/>
                                        </p:tgtEl>
                                        <p:attrNameLst>
                                          <p:attrName>style.visibility</p:attrName>
                                        </p:attrNameLst>
                                      </p:cBhvr>
                                      <p:to>
                                        <p:strVal val="visible"/>
                                      </p:to>
                                    </p:set>
                                    <p:anim calcmode="discrete" valueType="clr">
                                      <p:cBhvr override="childStyle">
                                        <p:cTn id="97" dur="80"/>
                                        <p:tgtEl>
                                          <p:spTgt spid="40123"/>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40123"/>
                                        </p:tgtEl>
                                        <p:attrNameLst>
                                          <p:attrName>fillcolor</p:attrName>
                                        </p:attrNameLst>
                                      </p:cBhvr>
                                      <p:tavLst>
                                        <p:tav tm="0">
                                          <p:val>
                                            <p:clrVal>
                                              <a:schemeClr val="accent2"/>
                                            </p:clrVal>
                                          </p:val>
                                        </p:tav>
                                        <p:tav tm="50000">
                                          <p:val>
                                            <p:clrVal>
                                              <a:schemeClr val="hlink"/>
                                            </p:clrVal>
                                          </p:val>
                                        </p:tav>
                                      </p:tavLst>
                                    </p:anim>
                                    <p:set>
                                      <p:cBhvr>
                                        <p:cTn id="99" dur="80"/>
                                        <p:tgtEl>
                                          <p:spTgt spid="40123"/>
                                        </p:tgtEl>
                                        <p:attrNameLst>
                                          <p:attrName>fill.type</p:attrName>
                                        </p:attrNameLst>
                                      </p:cBhvr>
                                      <p:to>
                                        <p:strVal val="solid"/>
                                      </p:to>
                                    </p:set>
                                  </p:childTnLst>
                                </p:cTn>
                              </p:par>
                              <p:par>
                                <p:cTn id="100" presetID="27" presetClass="entr" presetSubtype="0" fill="hold" grpId="1" nodeType="withEffect">
                                  <p:stCondLst>
                                    <p:cond delay="0"/>
                                  </p:stCondLst>
                                  <p:iterate type="lt">
                                    <p:tmPct val="50000"/>
                                  </p:iterate>
                                  <p:childTnLst>
                                    <p:set>
                                      <p:cBhvr>
                                        <p:cTn id="101" dur="1" fill="hold">
                                          <p:stCondLst>
                                            <p:cond delay="0"/>
                                          </p:stCondLst>
                                        </p:cTn>
                                        <p:tgtEl>
                                          <p:spTgt spid="40124"/>
                                        </p:tgtEl>
                                        <p:attrNameLst>
                                          <p:attrName>style.visibility</p:attrName>
                                        </p:attrNameLst>
                                      </p:cBhvr>
                                      <p:to>
                                        <p:strVal val="visible"/>
                                      </p:to>
                                    </p:set>
                                    <p:anim calcmode="discrete" valueType="clr">
                                      <p:cBhvr override="childStyle">
                                        <p:cTn id="102" dur="80"/>
                                        <p:tgtEl>
                                          <p:spTgt spid="40124"/>
                                        </p:tgtEl>
                                        <p:attrNameLst>
                                          <p:attrName>style.color</p:attrName>
                                        </p:attrNameLst>
                                      </p:cBhvr>
                                      <p:tavLst>
                                        <p:tav tm="0">
                                          <p:val>
                                            <p:clrVal>
                                              <a:schemeClr val="accent2"/>
                                            </p:clrVal>
                                          </p:val>
                                        </p:tav>
                                        <p:tav tm="50000">
                                          <p:val>
                                            <p:clrVal>
                                              <a:schemeClr val="hlink"/>
                                            </p:clrVal>
                                          </p:val>
                                        </p:tav>
                                      </p:tavLst>
                                    </p:anim>
                                    <p:anim calcmode="discrete" valueType="clr">
                                      <p:cBhvr>
                                        <p:cTn id="103" dur="80"/>
                                        <p:tgtEl>
                                          <p:spTgt spid="40124"/>
                                        </p:tgtEl>
                                        <p:attrNameLst>
                                          <p:attrName>fillcolor</p:attrName>
                                        </p:attrNameLst>
                                      </p:cBhvr>
                                      <p:tavLst>
                                        <p:tav tm="0">
                                          <p:val>
                                            <p:clrVal>
                                              <a:schemeClr val="accent2"/>
                                            </p:clrVal>
                                          </p:val>
                                        </p:tav>
                                        <p:tav tm="50000">
                                          <p:val>
                                            <p:clrVal>
                                              <a:schemeClr val="hlink"/>
                                            </p:clrVal>
                                          </p:val>
                                        </p:tav>
                                      </p:tavLst>
                                    </p:anim>
                                    <p:set>
                                      <p:cBhvr>
                                        <p:cTn id="104" dur="80"/>
                                        <p:tgtEl>
                                          <p:spTgt spid="40124"/>
                                        </p:tgtEl>
                                        <p:attrNameLst>
                                          <p:attrName>fill.type</p:attrName>
                                        </p:attrNameLst>
                                      </p:cBhvr>
                                      <p:to>
                                        <p:strVal val="solid"/>
                                      </p:to>
                                    </p:set>
                                  </p:childTnLst>
                                </p:cTn>
                              </p:par>
                              <p:par>
                                <p:cTn id="105" presetID="27" presetClass="entr" presetSubtype="0" fill="hold" grpId="1" nodeType="withEffect">
                                  <p:stCondLst>
                                    <p:cond delay="0"/>
                                  </p:stCondLst>
                                  <p:iterate type="lt">
                                    <p:tmPct val="50000"/>
                                  </p:iterate>
                                  <p:childTnLst>
                                    <p:set>
                                      <p:cBhvr>
                                        <p:cTn id="106" dur="1" fill="hold">
                                          <p:stCondLst>
                                            <p:cond delay="0"/>
                                          </p:stCondLst>
                                        </p:cTn>
                                        <p:tgtEl>
                                          <p:spTgt spid="40125"/>
                                        </p:tgtEl>
                                        <p:attrNameLst>
                                          <p:attrName>style.visibility</p:attrName>
                                        </p:attrNameLst>
                                      </p:cBhvr>
                                      <p:to>
                                        <p:strVal val="visible"/>
                                      </p:to>
                                    </p:set>
                                    <p:anim calcmode="discrete" valueType="clr">
                                      <p:cBhvr override="childStyle">
                                        <p:cTn id="107" dur="80"/>
                                        <p:tgtEl>
                                          <p:spTgt spid="40125"/>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40125"/>
                                        </p:tgtEl>
                                        <p:attrNameLst>
                                          <p:attrName>fillcolor</p:attrName>
                                        </p:attrNameLst>
                                      </p:cBhvr>
                                      <p:tavLst>
                                        <p:tav tm="0">
                                          <p:val>
                                            <p:clrVal>
                                              <a:schemeClr val="accent2"/>
                                            </p:clrVal>
                                          </p:val>
                                        </p:tav>
                                        <p:tav tm="50000">
                                          <p:val>
                                            <p:clrVal>
                                              <a:schemeClr val="hlink"/>
                                            </p:clrVal>
                                          </p:val>
                                        </p:tav>
                                      </p:tavLst>
                                    </p:anim>
                                    <p:set>
                                      <p:cBhvr>
                                        <p:cTn id="109" dur="80"/>
                                        <p:tgtEl>
                                          <p:spTgt spid="40125"/>
                                        </p:tgtEl>
                                        <p:attrNameLst>
                                          <p:attrName>fill.type</p:attrName>
                                        </p:attrNameLst>
                                      </p:cBhvr>
                                      <p:to>
                                        <p:strVal val="solid"/>
                                      </p:to>
                                    </p:set>
                                  </p:childTnLst>
                                </p:cTn>
                              </p:par>
                              <p:par>
                                <p:cTn id="110" presetID="27" presetClass="entr" presetSubtype="0" fill="hold" grpId="1" nodeType="withEffect">
                                  <p:stCondLst>
                                    <p:cond delay="0"/>
                                  </p:stCondLst>
                                  <p:iterate type="lt">
                                    <p:tmPct val="50000"/>
                                  </p:iterate>
                                  <p:childTnLst>
                                    <p:set>
                                      <p:cBhvr>
                                        <p:cTn id="111" dur="1" fill="hold">
                                          <p:stCondLst>
                                            <p:cond delay="0"/>
                                          </p:stCondLst>
                                        </p:cTn>
                                        <p:tgtEl>
                                          <p:spTgt spid="40126"/>
                                        </p:tgtEl>
                                        <p:attrNameLst>
                                          <p:attrName>style.visibility</p:attrName>
                                        </p:attrNameLst>
                                      </p:cBhvr>
                                      <p:to>
                                        <p:strVal val="visible"/>
                                      </p:to>
                                    </p:set>
                                    <p:anim calcmode="discrete" valueType="clr">
                                      <p:cBhvr override="childStyle">
                                        <p:cTn id="112" dur="80"/>
                                        <p:tgtEl>
                                          <p:spTgt spid="40126"/>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40126"/>
                                        </p:tgtEl>
                                        <p:attrNameLst>
                                          <p:attrName>fillcolor</p:attrName>
                                        </p:attrNameLst>
                                      </p:cBhvr>
                                      <p:tavLst>
                                        <p:tav tm="0">
                                          <p:val>
                                            <p:clrVal>
                                              <a:schemeClr val="accent2"/>
                                            </p:clrVal>
                                          </p:val>
                                        </p:tav>
                                        <p:tav tm="50000">
                                          <p:val>
                                            <p:clrVal>
                                              <a:schemeClr val="hlink"/>
                                            </p:clrVal>
                                          </p:val>
                                        </p:tav>
                                      </p:tavLst>
                                    </p:anim>
                                    <p:set>
                                      <p:cBhvr>
                                        <p:cTn id="114" dur="80"/>
                                        <p:tgtEl>
                                          <p:spTgt spid="40126"/>
                                        </p:tgtEl>
                                        <p:attrNameLst>
                                          <p:attrName>fill.type</p:attrName>
                                        </p:attrNameLst>
                                      </p:cBhvr>
                                      <p:to>
                                        <p:strVal val="solid"/>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 presetClass="emph" presetSubtype="0" fill="hold" grpId="0" nodeType="clickEffect">
                                  <p:stCondLst>
                                    <p:cond delay="0"/>
                                  </p:stCondLst>
                                  <p:iterate type="lt">
                                    <p:tmPct val="0"/>
                                  </p:iterate>
                                  <p:childTnLst>
                                    <p:animScale>
                                      <p:cBhvr>
                                        <p:cTn id="118" dur="2000" fill="hold"/>
                                        <p:tgtEl>
                                          <p:spTgt spid="40121"/>
                                        </p:tgtEl>
                                      </p:cBhvr>
                                      <p:by x="150000" y="150000"/>
                                    </p:animScale>
                                  </p:childTnLst>
                                  <p:subTnLst>
                                    <p:audio>
                                      <p:cMediaNode>
                                        <p:cTn display="0" masterRel="sameClick">
                                          <p:stCondLst>
                                            <p:cond evt="begin" delay="0">
                                              <p:tn val="117"/>
                                            </p:cond>
                                          </p:stCondLst>
                                          <p:endCondLst>
                                            <p:cond evt="onStopAudio" delay="0">
                                              <p:tgtEl>
                                                <p:sldTgt/>
                                              </p:tgtEl>
                                            </p:cond>
                                          </p:endCondLst>
                                        </p:cTn>
                                        <p:tgtEl>
                                          <p:sndTgt r:embed="rId2" name="bomb.wav"/>
                                        </p:tgtEl>
                                      </p:cMediaNode>
                                    </p:audio>
                                  </p:subTnLst>
                                </p:cTn>
                              </p:par>
                              <p:par>
                                <p:cTn id="119" presetID="6" presetClass="emph" presetSubtype="0" fill="hold" grpId="0" nodeType="withEffect">
                                  <p:stCondLst>
                                    <p:cond delay="0"/>
                                  </p:stCondLst>
                                  <p:iterate type="lt">
                                    <p:tmPct val="0"/>
                                  </p:iterate>
                                  <p:childTnLst>
                                    <p:animScale>
                                      <p:cBhvr>
                                        <p:cTn id="120" dur="2000" fill="hold"/>
                                        <p:tgtEl>
                                          <p:spTgt spid="40122"/>
                                        </p:tgtEl>
                                      </p:cBhvr>
                                      <p:by x="150000" y="150000"/>
                                    </p:animScale>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par>
                                <p:cTn id="121" presetID="6" presetClass="emph" presetSubtype="0" fill="hold" grpId="0" nodeType="withEffect">
                                  <p:stCondLst>
                                    <p:cond delay="0"/>
                                  </p:stCondLst>
                                  <p:iterate type="lt">
                                    <p:tmPct val="0"/>
                                  </p:iterate>
                                  <p:childTnLst>
                                    <p:animScale>
                                      <p:cBhvr>
                                        <p:cTn id="122" dur="2000" fill="hold"/>
                                        <p:tgtEl>
                                          <p:spTgt spid="40123"/>
                                        </p:tgtEl>
                                      </p:cBhvr>
                                      <p:by x="150000" y="150000"/>
                                    </p:animScale>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par>
                                <p:cTn id="123" presetID="6" presetClass="emph" presetSubtype="0" fill="hold" grpId="0" nodeType="withEffect">
                                  <p:stCondLst>
                                    <p:cond delay="0"/>
                                  </p:stCondLst>
                                  <p:iterate type="lt">
                                    <p:tmPct val="0"/>
                                  </p:iterate>
                                  <p:childTnLst>
                                    <p:animScale>
                                      <p:cBhvr>
                                        <p:cTn id="124" dur="2000" fill="hold"/>
                                        <p:tgtEl>
                                          <p:spTgt spid="40124"/>
                                        </p:tgtEl>
                                      </p:cBhvr>
                                      <p:by x="150000" y="150000"/>
                                    </p:animScale>
                                  </p:childTnLst>
                                  <p:subTnLst>
                                    <p:audio>
                                      <p:cMediaNode>
                                        <p:cTn display="0" masterRel="sameClick">
                                          <p:stCondLst>
                                            <p:cond evt="begin" delay="0">
                                              <p:tn val="123"/>
                                            </p:cond>
                                          </p:stCondLst>
                                          <p:endCondLst>
                                            <p:cond evt="onStopAudio" delay="0">
                                              <p:tgtEl>
                                                <p:sldTgt/>
                                              </p:tgtEl>
                                            </p:cond>
                                          </p:endCondLst>
                                        </p:cTn>
                                        <p:tgtEl>
                                          <p:sndTgt r:embed="rId4" name="chimes.wav"/>
                                        </p:tgtEl>
                                      </p:cMediaNode>
                                    </p:audio>
                                  </p:subTnLst>
                                </p:cTn>
                              </p:par>
                              <p:par>
                                <p:cTn id="125" presetID="6" presetClass="emph" presetSubtype="0" fill="hold" grpId="0" nodeType="withEffect">
                                  <p:stCondLst>
                                    <p:cond delay="0"/>
                                  </p:stCondLst>
                                  <p:iterate type="lt">
                                    <p:tmPct val="0"/>
                                  </p:iterate>
                                  <p:childTnLst>
                                    <p:animScale>
                                      <p:cBhvr>
                                        <p:cTn id="126" dur="2000" fill="hold"/>
                                        <p:tgtEl>
                                          <p:spTgt spid="40125"/>
                                        </p:tgtEl>
                                      </p:cBhvr>
                                      <p:by x="150000" y="150000"/>
                                    </p:animScale>
                                  </p:childTnLst>
                                </p:cTn>
                              </p:par>
                              <p:par>
                                <p:cTn id="127" presetID="6" presetClass="emph" presetSubtype="0" fill="hold" grpId="0" nodeType="withEffect">
                                  <p:stCondLst>
                                    <p:cond delay="0"/>
                                  </p:stCondLst>
                                  <p:iterate type="lt">
                                    <p:tmPct val="0"/>
                                  </p:iterate>
                                  <p:childTnLst>
                                    <p:animScale>
                                      <p:cBhvr>
                                        <p:cTn id="128" dur="2000" fill="hold"/>
                                        <p:tgtEl>
                                          <p:spTgt spid="401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02" grpId="0"/>
      <p:bldP spid="40102" grpId="1"/>
      <p:bldP spid="40103" grpId="0"/>
      <p:bldP spid="40103" grpId="1"/>
      <p:bldP spid="40104" grpId="0"/>
      <p:bldP spid="40104" grpId="1"/>
      <p:bldP spid="40105" grpId="0"/>
      <p:bldP spid="40105" grpId="1"/>
      <p:bldP spid="40106" grpId="0"/>
      <p:bldP spid="40106" grpId="1"/>
      <p:bldP spid="40107" grpId="0"/>
      <p:bldP spid="40107" grpId="1"/>
      <p:bldP spid="40108" grpId="0"/>
      <p:bldP spid="40108" grpId="1"/>
      <p:bldP spid="40109" grpId="0"/>
      <p:bldP spid="40109" grpId="1"/>
      <p:bldP spid="40110" grpId="0"/>
      <p:bldP spid="40110" grpId="1"/>
      <p:bldP spid="40111" grpId="0"/>
      <p:bldP spid="40111" grpId="1"/>
      <p:bldP spid="40112" grpId="0"/>
      <p:bldP spid="40112" grpId="1"/>
      <p:bldP spid="40113" grpId="0"/>
      <p:bldP spid="40113" grpId="1"/>
      <p:bldP spid="40114" grpId="0"/>
      <p:bldP spid="40114" grpId="1"/>
      <p:bldP spid="40115" grpId="0"/>
      <p:bldP spid="40115" grpId="1"/>
      <p:bldP spid="40116" grpId="0"/>
      <p:bldP spid="40116" grpId="1"/>
      <p:bldP spid="40117" grpId="0"/>
      <p:bldP spid="40117" grpId="1"/>
      <p:bldP spid="40121" grpId="0" animBg="1"/>
      <p:bldP spid="40121" grpId="1" animBg="1"/>
      <p:bldP spid="40122" grpId="0" animBg="1"/>
      <p:bldP spid="40122" grpId="1" animBg="1"/>
      <p:bldP spid="40123" grpId="0" animBg="1"/>
      <p:bldP spid="40123" grpId="1" animBg="1"/>
      <p:bldP spid="40124" grpId="0" animBg="1"/>
      <p:bldP spid="40124" grpId="1" animBg="1"/>
      <p:bldP spid="40125" grpId="0" animBg="1"/>
      <p:bldP spid="40125" grpId="1" animBg="1"/>
      <p:bldP spid="40126" grpId="0" animBg="1"/>
      <p:bldP spid="40126"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Group 2"/>
          <p:cNvGraphicFramePr>
            <a:graphicFrameLocks noGrp="1"/>
          </p:cNvGraphicFramePr>
          <p:nvPr>
            <p:ph sz="half" idx="1"/>
          </p:nvPr>
        </p:nvGraphicFramePr>
        <p:xfrm>
          <a:off x="287338" y="1095375"/>
          <a:ext cx="8605837" cy="533400"/>
        </p:xfrm>
        <a:graphic>
          <a:graphicData uri="http://schemas.openxmlformats.org/drawingml/2006/table">
            <a:tbl>
              <a:tblPr/>
              <a:tblGrid>
                <a:gridCol w="538162"/>
                <a:gridCol w="538163"/>
                <a:gridCol w="538162"/>
                <a:gridCol w="536575"/>
                <a:gridCol w="538163"/>
                <a:gridCol w="538162"/>
                <a:gridCol w="538163"/>
                <a:gridCol w="538162"/>
                <a:gridCol w="536575"/>
                <a:gridCol w="539750"/>
                <a:gridCol w="536575"/>
                <a:gridCol w="538163"/>
                <a:gridCol w="536575"/>
                <a:gridCol w="539750"/>
                <a:gridCol w="536575"/>
                <a:gridCol w="538162"/>
              </a:tblGrid>
              <a:tr h="533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smtClean="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r>
            </a:tbl>
          </a:graphicData>
        </a:graphic>
      </p:graphicFrame>
      <p:sp>
        <p:nvSpPr>
          <p:cNvPr id="66598" name="Rectangle 38"/>
          <p:cNvSpPr>
            <a:spLocks noChangeArrowheads="1"/>
          </p:cNvSpPr>
          <p:nvPr/>
        </p:nvSpPr>
        <p:spPr bwMode="auto">
          <a:xfrm>
            <a:off x="358775" y="1204913"/>
            <a:ext cx="325438" cy="360362"/>
          </a:xfrm>
          <a:prstGeom prst="rect">
            <a:avLst/>
          </a:prstGeom>
          <a:noFill/>
          <a:ln w="9525">
            <a:noFill/>
            <a:miter lim="800000"/>
            <a:headEnd/>
            <a:tailEnd/>
          </a:ln>
          <a:effectLst/>
        </p:spPr>
        <p:txBody>
          <a:bodyPr wrap="none" anchor="ctr"/>
          <a:lstStyle/>
          <a:p>
            <a:pPr algn="ctr" eaLnBrk="1" fontAlgn="auto" hangingPunct="1">
              <a:spcBef>
                <a:spcPts val="0"/>
              </a:spcBef>
              <a:spcAft>
                <a:spcPts val="0"/>
              </a:spcAft>
              <a:defRPr/>
            </a:pPr>
            <a:endParaRPr lang="en-US" sz="2400" b="1">
              <a:solidFill>
                <a:srgbClr val="FF0000"/>
              </a:solidFill>
              <a:effectLst>
                <a:outerShdw blurRad="38100" dist="38100" dir="2700000" algn="tl">
                  <a:srgbClr val="C0C0C0"/>
                </a:outerShdw>
              </a:effectLst>
              <a:ea typeface="+mn-ea"/>
            </a:endParaRPr>
          </a:p>
        </p:txBody>
      </p:sp>
      <p:sp>
        <p:nvSpPr>
          <p:cNvPr id="66607" name="Text Box 47"/>
          <p:cNvSpPr txBox="1">
            <a:spLocks noChangeArrowheads="1"/>
          </p:cNvSpPr>
          <p:nvPr/>
        </p:nvSpPr>
        <p:spPr bwMode="auto">
          <a:xfrm>
            <a:off x="-228600" y="533400"/>
            <a:ext cx="5508625" cy="584200"/>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a:solidFill>
                  <a:srgbClr val="FF0000"/>
                </a:solidFill>
                <a:effectLst>
                  <a:outerShdw blurRad="38100" dist="38100" dir="2700000" algn="tl">
                    <a:srgbClr val="C0C0C0"/>
                  </a:outerShdw>
                </a:effectLst>
                <a:latin typeface="Times New Roman" pitchFamily="18" charset="0"/>
              </a:rPr>
              <a:t>Kết quả của ô chữ</a:t>
            </a:r>
          </a:p>
        </p:txBody>
      </p:sp>
      <p:sp>
        <p:nvSpPr>
          <p:cNvPr id="66612" name="Rectangle 52"/>
          <p:cNvSpPr>
            <a:spLocks noChangeArrowheads="1"/>
          </p:cNvSpPr>
          <p:nvPr/>
        </p:nvSpPr>
        <p:spPr bwMode="auto">
          <a:xfrm>
            <a:off x="84248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P</a:t>
            </a:r>
          </a:p>
        </p:txBody>
      </p:sp>
      <p:sp>
        <p:nvSpPr>
          <p:cNvPr id="66613" name="Rectangle 53"/>
          <p:cNvSpPr>
            <a:spLocks noChangeArrowheads="1"/>
          </p:cNvSpPr>
          <p:nvPr/>
        </p:nvSpPr>
        <p:spPr bwMode="auto">
          <a:xfrm>
            <a:off x="302418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sp>
        <p:nvSpPr>
          <p:cNvPr id="66614" name="Rectangle 54"/>
          <p:cNvSpPr>
            <a:spLocks noChangeArrowheads="1"/>
          </p:cNvSpPr>
          <p:nvPr/>
        </p:nvSpPr>
        <p:spPr bwMode="auto">
          <a:xfrm>
            <a:off x="62642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X</a:t>
            </a:r>
          </a:p>
        </p:txBody>
      </p:sp>
      <p:sp>
        <p:nvSpPr>
          <p:cNvPr id="66615" name="Rectangle 55"/>
          <p:cNvSpPr>
            <a:spLocks noChangeArrowheads="1"/>
          </p:cNvSpPr>
          <p:nvPr/>
        </p:nvSpPr>
        <p:spPr bwMode="auto">
          <a:xfrm>
            <a:off x="680402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E</a:t>
            </a:r>
          </a:p>
        </p:txBody>
      </p:sp>
      <p:graphicFrame>
        <p:nvGraphicFramePr>
          <p:cNvPr id="66616" name="Group 56"/>
          <p:cNvGraphicFramePr>
            <a:graphicFrameLocks noGrp="1"/>
          </p:cNvGraphicFramePr>
          <p:nvPr/>
        </p:nvGraphicFramePr>
        <p:xfrm>
          <a:off x="5184775" y="2312988"/>
          <a:ext cx="3887788" cy="447675"/>
        </p:xfrm>
        <a:graphic>
          <a:graphicData uri="http://schemas.openxmlformats.org/drawingml/2006/table">
            <a:tbl>
              <a:tblPr/>
              <a:tblGrid>
                <a:gridCol w="354013"/>
                <a:gridCol w="352425"/>
                <a:gridCol w="354012"/>
                <a:gridCol w="352425"/>
                <a:gridCol w="354013"/>
                <a:gridCol w="354012"/>
                <a:gridCol w="354013"/>
                <a:gridCol w="352425"/>
                <a:gridCol w="354012"/>
                <a:gridCol w="352425"/>
                <a:gridCol w="354013"/>
              </a:tblGrid>
              <a:tr h="4476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Ạ</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C</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K</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Ẻ</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Đ</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Ư</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Ờ</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graphicFrame>
        <p:nvGraphicFramePr>
          <p:cNvPr id="66664" name="Group 104"/>
          <p:cNvGraphicFramePr>
            <a:graphicFrameLocks noGrp="1"/>
          </p:cNvGraphicFramePr>
          <p:nvPr>
            <p:ph sz="half" idx="2"/>
          </p:nvPr>
        </p:nvGraphicFramePr>
        <p:xfrm>
          <a:off x="6588125" y="1816100"/>
          <a:ext cx="2482850" cy="425450"/>
        </p:xfrm>
        <a:graphic>
          <a:graphicData uri="http://schemas.openxmlformats.org/drawingml/2006/table">
            <a:tbl>
              <a:tblPr/>
              <a:tblGrid>
                <a:gridCol w="355600"/>
                <a:gridCol w="354013"/>
                <a:gridCol w="354012"/>
                <a:gridCol w="355600"/>
                <a:gridCol w="354013"/>
                <a:gridCol w="354012"/>
                <a:gridCol w="355600"/>
              </a:tblGrid>
              <a:tr h="4254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A</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X</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E</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682" name="Oval 122"/>
          <p:cNvSpPr>
            <a:spLocks noChangeArrowheads="1"/>
          </p:cNvSpPr>
          <p:nvPr/>
        </p:nvSpPr>
        <p:spPr bwMode="auto">
          <a:xfrm>
            <a:off x="6084888" y="18462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1</a:t>
            </a:r>
          </a:p>
        </p:txBody>
      </p:sp>
      <p:sp>
        <p:nvSpPr>
          <p:cNvPr id="66683" name="Rectangle 123"/>
          <p:cNvSpPr>
            <a:spLocks noChangeArrowheads="1"/>
          </p:cNvSpPr>
          <p:nvPr/>
        </p:nvSpPr>
        <p:spPr bwMode="auto">
          <a:xfrm>
            <a:off x="356393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K</a:t>
            </a:r>
          </a:p>
        </p:txBody>
      </p:sp>
      <p:sp>
        <p:nvSpPr>
          <p:cNvPr id="66684" name="Rectangle 124"/>
          <p:cNvSpPr>
            <a:spLocks noChangeArrowheads="1"/>
          </p:cNvSpPr>
          <p:nvPr/>
        </p:nvSpPr>
        <p:spPr bwMode="auto">
          <a:xfrm>
            <a:off x="410368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H</a:t>
            </a:r>
          </a:p>
        </p:txBody>
      </p:sp>
      <p:sp>
        <p:nvSpPr>
          <p:cNvPr id="66685" name="Rectangle 125"/>
          <p:cNvSpPr>
            <a:spLocks noChangeArrowheads="1"/>
          </p:cNvSpPr>
          <p:nvPr/>
        </p:nvSpPr>
        <p:spPr bwMode="auto">
          <a:xfrm>
            <a:off x="5184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ea typeface="ＭＳ Ｐゴシック" charset="0"/>
                <a:cs typeface="Arial" charset="0"/>
              </a:rPr>
              <a:t>Đ</a:t>
            </a:r>
          </a:p>
        </p:txBody>
      </p:sp>
      <p:sp>
        <p:nvSpPr>
          <p:cNvPr id="66686" name="Oval 126"/>
          <p:cNvSpPr>
            <a:spLocks noChangeArrowheads="1"/>
          </p:cNvSpPr>
          <p:nvPr/>
        </p:nvSpPr>
        <p:spPr bwMode="auto">
          <a:xfrm>
            <a:off x="4716463" y="238601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2</a:t>
            </a:r>
          </a:p>
        </p:txBody>
      </p:sp>
      <p:graphicFrame>
        <p:nvGraphicFramePr>
          <p:cNvPr id="66687" name="Group 127"/>
          <p:cNvGraphicFramePr>
            <a:graphicFrameLocks noGrp="1"/>
          </p:cNvGraphicFramePr>
          <p:nvPr/>
        </p:nvGraphicFramePr>
        <p:xfrm>
          <a:off x="4464050" y="2816225"/>
          <a:ext cx="4608513" cy="433388"/>
        </p:xfrm>
        <a:graphic>
          <a:graphicData uri="http://schemas.openxmlformats.org/drawingml/2006/table">
            <a:tbl>
              <a:tblPr/>
              <a:tblGrid>
                <a:gridCol w="354013"/>
                <a:gridCol w="355600"/>
                <a:gridCol w="354012"/>
                <a:gridCol w="355600"/>
                <a:gridCol w="354013"/>
                <a:gridCol w="354012"/>
                <a:gridCol w="354013"/>
                <a:gridCol w="354012"/>
                <a:gridCol w="354013"/>
                <a:gridCol w="355600"/>
                <a:gridCol w="354012"/>
                <a:gridCol w="355600"/>
                <a:gridCol w="354013"/>
              </a:tblGrid>
              <a:tr h="43338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U</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Ậ</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T</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A</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O</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T</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Ô</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17" name="Oval 157"/>
          <p:cNvSpPr>
            <a:spLocks noChangeArrowheads="1"/>
          </p:cNvSpPr>
          <p:nvPr/>
        </p:nvSpPr>
        <p:spPr bwMode="auto">
          <a:xfrm>
            <a:off x="3959225" y="2852738"/>
            <a:ext cx="395288"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3</a:t>
            </a:r>
          </a:p>
        </p:txBody>
      </p:sp>
      <p:sp>
        <p:nvSpPr>
          <p:cNvPr id="66731" name="Rectangle 171"/>
          <p:cNvSpPr>
            <a:spLocks noChangeArrowheads="1"/>
          </p:cNvSpPr>
          <p:nvPr/>
        </p:nvSpPr>
        <p:spPr bwMode="auto">
          <a:xfrm>
            <a:off x="7667625" y="3392488"/>
            <a:ext cx="325438" cy="360362"/>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sp>
        <p:nvSpPr>
          <p:cNvPr id="66741" name="Rectangle 181"/>
          <p:cNvSpPr>
            <a:spLocks noChangeArrowheads="1"/>
          </p:cNvSpPr>
          <p:nvPr/>
        </p:nvSpPr>
        <p:spPr bwMode="auto">
          <a:xfrm>
            <a:off x="14398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T</a:t>
            </a:r>
          </a:p>
        </p:txBody>
      </p:sp>
      <p:sp>
        <p:nvSpPr>
          <p:cNvPr id="66742" name="Rectangle 182"/>
          <p:cNvSpPr>
            <a:spLocks noChangeArrowheads="1"/>
          </p:cNvSpPr>
          <p:nvPr/>
        </p:nvSpPr>
        <p:spPr bwMode="auto">
          <a:xfrm>
            <a:off x="19796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O</a:t>
            </a:r>
          </a:p>
        </p:txBody>
      </p:sp>
      <p:sp>
        <p:nvSpPr>
          <p:cNvPr id="66743" name="Rectangle 183"/>
          <p:cNvSpPr>
            <a:spLocks noChangeArrowheads="1"/>
          </p:cNvSpPr>
          <p:nvPr/>
        </p:nvSpPr>
        <p:spPr bwMode="auto">
          <a:xfrm>
            <a:off x="572452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I</a:t>
            </a:r>
          </a:p>
        </p:txBody>
      </p:sp>
      <p:graphicFrame>
        <p:nvGraphicFramePr>
          <p:cNvPr id="47297" name="Group 193"/>
          <p:cNvGraphicFramePr>
            <a:graphicFrameLocks noGrp="1"/>
          </p:cNvGraphicFramePr>
          <p:nvPr/>
        </p:nvGraphicFramePr>
        <p:xfrm>
          <a:off x="6588125" y="3321050"/>
          <a:ext cx="2484438" cy="396875"/>
        </p:xfrm>
        <a:graphic>
          <a:graphicData uri="http://schemas.openxmlformats.org/drawingml/2006/table">
            <a:tbl>
              <a:tblPr/>
              <a:tblGrid>
                <a:gridCol w="355600"/>
                <a:gridCol w="354013"/>
                <a:gridCol w="355600"/>
                <a:gridCol w="354012"/>
                <a:gridCol w="355600"/>
                <a:gridCol w="354013"/>
                <a:gridCol w="355600"/>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Ể</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Á</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O</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63" name="Oval 203"/>
          <p:cNvSpPr>
            <a:spLocks noChangeArrowheads="1"/>
          </p:cNvSpPr>
          <p:nvPr/>
        </p:nvSpPr>
        <p:spPr bwMode="auto">
          <a:xfrm>
            <a:off x="6084888" y="33575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4</a:t>
            </a:r>
          </a:p>
        </p:txBody>
      </p:sp>
      <p:sp>
        <p:nvSpPr>
          <p:cNvPr id="66774" name="Rectangle 214"/>
          <p:cNvSpPr>
            <a:spLocks noChangeArrowheads="1"/>
          </p:cNvSpPr>
          <p:nvPr/>
        </p:nvSpPr>
        <p:spPr bwMode="auto">
          <a:xfrm>
            <a:off x="9001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graphicFrame>
        <p:nvGraphicFramePr>
          <p:cNvPr id="47296" name="Group 192"/>
          <p:cNvGraphicFramePr>
            <a:graphicFrameLocks noGrp="1"/>
          </p:cNvGraphicFramePr>
          <p:nvPr/>
        </p:nvGraphicFramePr>
        <p:xfrm>
          <a:off x="6948488" y="3789363"/>
          <a:ext cx="2124075" cy="396875"/>
        </p:xfrm>
        <a:graphic>
          <a:graphicData uri="http://schemas.openxmlformats.org/drawingml/2006/table">
            <a:tbl>
              <a:tblPr/>
              <a:tblGrid>
                <a:gridCol w="354012"/>
                <a:gridCol w="354013"/>
                <a:gridCol w="354012"/>
                <a:gridCol w="354013"/>
                <a:gridCol w="354012"/>
                <a:gridCol w="354013"/>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À</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Đ</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Ạ</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P</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91" name="Oval 231"/>
          <p:cNvSpPr>
            <a:spLocks noChangeArrowheads="1"/>
          </p:cNvSpPr>
          <p:nvPr/>
        </p:nvSpPr>
        <p:spPr bwMode="auto">
          <a:xfrm>
            <a:off x="6481763" y="37893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5</a:t>
            </a:r>
          </a:p>
        </p:txBody>
      </p:sp>
      <p:sp>
        <p:nvSpPr>
          <p:cNvPr id="66792" name="Rectangle 232"/>
          <p:cNvSpPr>
            <a:spLocks noChangeArrowheads="1"/>
          </p:cNvSpPr>
          <p:nvPr/>
        </p:nvSpPr>
        <p:spPr bwMode="auto">
          <a:xfrm>
            <a:off x="6948488" y="3789363"/>
            <a:ext cx="325437" cy="360362"/>
          </a:xfrm>
          <a:prstGeom prst="rect">
            <a:avLst/>
          </a:prstGeom>
          <a:noFill/>
          <a:ln w="9525">
            <a:noFill/>
            <a:miter lim="800000"/>
            <a:headEnd/>
            <a:tailEnd/>
          </a:ln>
          <a:effectLst/>
        </p:spPr>
        <p:txBody>
          <a:bodyPr wrap="none" anchor="ctr"/>
          <a:lstStyle/>
          <a:p>
            <a:pPr algn="ctr" eaLnBrk="1" fontAlgn="auto" hangingPunct="1">
              <a:spcBef>
                <a:spcPts val="0"/>
              </a:spcBef>
              <a:spcAft>
                <a:spcPts val="0"/>
              </a:spcAft>
              <a:defRPr/>
            </a:pPr>
            <a:endParaRPr lang="en-US" sz="2400" b="1">
              <a:solidFill>
                <a:srgbClr val="0000FF"/>
              </a:solidFill>
              <a:effectLst>
                <a:outerShdw blurRad="38100" dist="38100" dir="2700000" algn="tl">
                  <a:srgbClr val="C0C0C0"/>
                </a:outerShdw>
              </a:effectLst>
              <a:latin typeface=".VnAvantH" pitchFamily="34" charset="0"/>
              <a:ea typeface="+mn-ea"/>
            </a:endParaRPr>
          </a:p>
        </p:txBody>
      </p:sp>
      <p:sp>
        <p:nvSpPr>
          <p:cNvPr id="66793" name="Rectangle 233"/>
          <p:cNvSpPr>
            <a:spLocks noChangeArrowheads="1"/>
          </p:cNvSpPr>
          <p:nvPr/>
        </p:nvSpPr>
        <p:spPr bwMode="auto">
          <a:xfrm>
            <a:off x="358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A</a:t>
            </a:r>
          </a:p>
        </p:txBody>
      </p:sp>
      <p:sp>
        <p:nvSpPr>
          <p:cNvPr id="66794" name="Rectangle 234"/>
          <p:cNvSpPr>
            <a:spLocks noChangeArrowheads="1"/>
          </p:cNvSpPr>
          <p:nvPr/>
        </p:nvSpPr>
        <p:spPr bwMode="auto">
          <a:xfrm>
            <a:off x="7343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ea typeface="ＭＳ Ｐゴシック" charset="0"/>
                <a:cs typeface="Arial" charset="0"/>
              </a:rPr>
              <a:t>Đ</a:t>
            </a:r>
          </a:p>
        </p:txBody>
      </p:sp>
      <p:sp>
        <p:nvSpPr>
          <p:cNvPr id="66795" name="Rectangle 235"/>
          <p:cNvSpPr>
            <a:spLocks noChangeArrowheads="1"/>
          </p:cNvSpPr>
          <p:nvPr/>
        </p:nvSpPr>
        <p:spPr bwMode="auto">
          <a:xfrm>
            <a:off x="78851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Ạ</a:t>
            </a:r>
          </a:p>
        </p:txBody>
      </p:sp>
      <p:graphicFrame>
        <p:nvGraphicFramePr>
          <p:cNvPr id="47298" name="Group 194"/>
          <p:cNvGraphicFramePr>
            <a:graphicFrameLocks noGrp="1"/>
          </p:cNvGraphicFramePr>
          <p:nvPr/>
        </p:nvGraphicFramePr>
        <p:xfrm>
          <a:off x="6588125" y="4257675"/>
          <a:ext cx="2484438" cy="396875"/>
        </p:xfrm>
        <a:graphic>
          <a:graphicData uri="http://schemas.openxmlformats.org/drawingml/2006/table">
            <a:tbl>
              <a:tblPr/>
              <a:tblGrid>
                <a:gridCol w="355600"/>
                <a:gridCol w="354013"/>
                <a:gridCol w="355600"/>
                <a:gridCol w="354012"/>
                <a:gridCol w="355600"/>
                <a:gridCol w="354013"/>
                <a:gridCol w="355600"/>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Ê</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P</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Ả</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814" name="Oval 254"/>
          <p:cNvSpPr>
            <a:spLocks noChangeArrowheads="1"/>
          </p:cNvSpPr>
          <p:nvPr/>
        </p:nvSpPr>
        <p:spPr bwMode="auto">
          <a:xfrm>
            <a:off x="6121400" y="4257675"/>
            <a:ext cx="395288" cy="395288"/>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6</a:t>
            </a:r>
          </a:p>
        </p:txBody>
      </p:sp>
      <p:sp>
        <p:nvSpPr>
          <p:cNvPr id="66851" name="Rectangle 291"/>
          <p:cNvSpPr>
            <a:spLocks noChangeArrowheads="1"/>
          </p:cNvSpPr>
          <p:nvPr/>
        </p:nvSpPr>
        <p:spPr bwMode="auto">
          <a:xfrm>
            <a:off x="25193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À</a:t>
            </a:r>
          </a:p>
        </p:txBody>
      </p:sp>
      <p:sp>
        <p:nvSpPr>
          <p:cNvPr id="66852" name="Rectangle 292"/>
          <p:cNvSpPr>
            <a:spLocks noChangeArrowheads="1"/>
          </p:cNvSpPr>
          <p:nvPr/>
        </p:nvSpPr>
        <p:spPr bwMode="auto">
          <a:xfrm>
            <a:off x="464343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I</a:t>
            </a:r>
          </a:p>
        </p:txBody>
      </p:sp>
      <p:sp>
        <p:nvSpPr>
          <p:cNvPr id="178366"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6793"/>
                                        </p:tgtEl>
                                        <p:attrNameLst>
                                          <p:attrName>style.visibility</p:attrName>
                                        </p:attrNameLst>
                                      </p:cBhvr>
                                      <p:to>
                                        <p:strVal val="visible"/>
                                      </p:to>
                                    </p:set>
                                    <p:animEffect transition="in" filter="fade">
                                      <p:cBhvr>
                                        <p:cTn id="7" dur="1155" decel="100000"/>
                                        <p:tgtEl>
                                          <p:spTgt spid="66793"/>
                                        </p:tgtEl>
                                      </p:cBhvr>
                                    </p:animEffect>
                                    <p:animScale>
                                      <p:cBhvr>
                                        <p:cTn id="8" dur="1155" decel="100000"/>
                                        <p:tgtEl>
                                          <p:spTgt spid="66793"/>
                                        </p:tgtEl>
                                      </p:cBhvr>
                                      <p:from x="10000" y="10000"/>
                                      <p:to x="200000" y="450000"/>
                                    </p:animScale>
                                    <p:animScale>
                                      <p:cBhvr>
                                        <p:cTn id="9" dur="1845" accel="100000" fill="hold">
                                          <p:stCondLst>
                                            <p:cond delay="1155"/>
                                          </p:stCondLst>
                                        </p:cTn>
                                        <p:tgtEl>
                                          <p:spTgt spid="66793"/>
                                        </p:tgtEl>
                                      </p:cBhvr>
                                      <p:from x="200000" y="450000"/>
                                      <p:to x="100000" y="100000"/>
                                    </p:animScale>
                                    <p:set>
                                      <p:cBhvr>
                                        <p:cTn id="10" dur="1155" fill="hold"/>
                                        <p:tgtEl>
                                          <p:spTgt spid="66793"/>
                                        </p:tgtEl>
                                        <p:attrNameLst>
                                          <p:attrName>ppt_x</p:attrName>
                                        </p:attrNameLst>
                                      </p:cBhvr>
                                      <p:to>
                                        <p:strVal val="(0.5)"/>
                                      </p:to>
                                    </p:set>
                                    <p:anim from="(0.5)" to="(#ppt_x)" calcmode="lin" valueType="num">
                                      <p:cBhvr>
                                        <p:cTn id="11" dur="1845" accel="100000" fill="hold">
                                          <p:stCondLst>
                                            <p:cond delay="1155"/>
                                          </p:stCondLst>
                                        </p:cTn>
                                        <p:tgtEl>
                                          <p:spTgt spid="66793"/>
                                        </p:tgtEl>
                                        <p:attrNameLst>
                                          <p:attrName>ppt_x</p:attrName>
                                        </p:attrNameLst>
                                      </p:cBhvr>
                                    </p:anim>
                                    <p:set>
                                      <p:cBhvr>
                                        <p:cTn id="12" dur="1155" fill="hold"/>
                                        <p:tgtEl>
                                          <p:spTgt spid="66793"/>
                                        </p:tgtEl>
                                        <p:attrNameLst>
                                          <p:attrName>ppt_y</p:attrName>
                                        </p:attrNameLst>
                                      </p:cBhvr>
                                      <p:to>
                                        <p:strVal val="(#ppt_y+0.4)"/>
                                      </p:to>
                                    </p:set>
                                    <p:anim from="(#ppt_y+0.4)" to="(#ppt_y)" calcmode="lin" valueType="num">
                                      <p:cBhvr>
                                        <p:cTn id="13" dur="1845" accel="100000" fill="hold">
                                          <p:stCondLst>
                                            <p:cond delay="1155"/>
                                          </p:stCondLst>
                                        </p:cTn>
                                        <p:tgtEl>
                                          <p:spTgt spid="66793"/>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4" presetID="51" presetClass="entr" presetSubtype="0" fill="hold" grpId="0" nodeType="withEffect">
                                  <p:stCondLst>
                                    <p:cond delay="0"/>
                                  </p:stCondLst>
                                  <p:childTnLst>
                                    <p:set>
                                      <p:cBhvr>
                                        <p:cTn id="15" dur="1" fill="hold">
                                          <p:stCondLst>
                                            <p:cond delay="0"/>
                                          </p:stCondLst>
                                        </p:cTn>
                                        <p:tgtEl>
                                          <p:spTgt spid="66774"/>
                                        </p:tgtEl>
                                        <p:attrNameLst>
                                          <p:attrName>style.visibility</p:attrName>
                                        </p:attrNameLst>
                                      </p:cBhvr>
                                      <p:to>
                                        <p:strVal val="visible"/>
                                      </p:to>
                                    </p:set>
                                    <p:animEffect transition="in" filter="fade">
                                      <p:cBhvr>
                                        <p:cTn id="16" dur="1155" decel="100000"/>
                                        <p:tgtEl>
                                          <p:spTgt spid="66774"/>
                                        </p:tgtEl>
                                      </p:cBhvr>
                                    </p:animEffect>
                                    <p:animScale>
                                      <p:cBhvr>
                                        <p:cTn id="17" dur="1155" decel="100000"/>
                                        <p:tgtEl>
                                          <p:spTgt spid="66774"/>
                                        </p:tgtEl>
                                      </p:cBhvr>
                                      <p:from x="10000" y="10000"/>
                                      <p:to x="200000" y="450000"/>
                                    </p:animScale>
                                    <p:animScale>
                                      <p:cBhvr>
                                        <p:cTn id="18" dur="1845" accel="100000" fill="hold">
                                          <p:stCondLst>
                                            <p:cond delay="1155"/>
                                          </p:stCondLst>
                                        </p:cTn>
                                        <p:tgtEl>
                                          <p:spTgt spid="66774"/>
                                        </p:tgtEl>
                                      </p:cBhvr>
                                      <p:from x="200000" y="450000"/>
                                      <p:to x="100000" y="100000"/>
                                    </p:animScale>
                                    <p:set>
                                      <p:cBhvr>
                                        <p:cTn id="19" dur="1155" fill="hold"/>
                                        <p:tgtEl>
                                          <p:spTgt spid="66774"/>
                                        </p:tgtEl>
                                        <p:attrNameLst>
                                          <p:attrName>ppt_x</p:attrName>
                                        </p:attrNameLst>
                                      </p:cBhvr>
                                      <p:to>
                                        <p:strVal val="(0.5)"/>
                                      </p:to>
                                    </p:set>
                                    <p:anim from="(0.5)" to="(#ppt_x)" calcmode="lin" valueType="num">
                                      <p:cBhvr>
                                        <p:cTn id="20" dur="1845" accel="100000" fill="hold">
                                          <p:stCondLst>
                                            <p:cond delay="1155"/>
                                          </p:stCondLst>
                                        </p:cTn>
                                        <p:tgtEl>
                                          <p:spTgt spid="66774"/>
                                        </p:tgtEl>
                                        <p:attrNameLst>
                                          <p:attrName>ppt_x</p:attrName>
                                        </p:attrNameLst>
                                      </p:cBhvr>
                                    </p:anim>
                                    <p:set>
                                      <p:cBhvr>
                                        <p:cTn id="21" dur="1155" fill="hold"/>
                                        <p:tgtEl>
                                          <p:spTgt spid="66774"/>
                                        </p:tgtEl>
                                        <p:attrNameLst>
                                          <p:attrName>ppt_y</p:attrName>
                                        </p:attrNameLst>
                                      </p:cBhvr>
                                      <p:to>
                                        <p:strVal val="(#ppt_y+0.4)"/>
                                      </p:to>
                                    </p:set>
                                    <p:anim from="(#ppt_y+0.4)" to="(#ppt_y)" calcmode="lin" valueType="num">
                                      <p:cBhvr>
                                        <p:cTn id="22" dur="1845" accel="100000" fill="hold">
                                          <p:stCondLst>
                                            <p:cond delay="1155"/>
                                          </p:stCondLst>
                                        </p:cTn>
                                        <p:tgtEl>
                                          <p:spTgt spid="6677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66741"/>
                                        </p:tgtEl>
                                        <p:attrNameLst>
                                          <p:attrName>style.visibility</p:attrName>
                                        </p:attrNameLst>
                                      </p:cBhvr>
                                      <p:to>
                                        <p:strVal val="visible"/>
                                      </p:to>
                                    </p:set>
                                    <p:animEffect transition="in" filter="fade">
                                      <p:cBhvr>
                                        <p:cTn id="25" dur="1155" decel="100000"/>
                                        <p:tgtEl>
                                          <p:spTgt spid="66741"/>
                                        </p:tgtEl>
                                      </p:cBhvr>
                                    </p:animEffect>
                                    <p:animScale>
                                      <p:cBhvr>
                                        <p:cTn id="26" dur="1155" decel="100000"/>
                                        <p:tgtEl>
                                          <p:spTgt spid="66741"/>
                                        </p:tgtEl>
                                      </p:cBhvr>
                                      <p:from x="10000" y="10000"/>
                                      <p:to x="200000" y="450000"/>
                                    </p:animScale>
                                    <p:animScale>
                                      <p:cBhvr>
                                        <p:cTn id="27" dur="1845" accel="100000" fill="hold">
                                          <p:stCondLst>
                                            <p:cond delay="1155"/>
                                          </p:stCondLst>
                                        </p:cTn>
                                        <p:tgtEl>
                                          <p:spTgt spid="66741"/>
                                        </p:tgtEl>
                                      </p:cBhvr>
                                      <p:from x="200000" y="450000"/>
                                      <p:to x="100000" y="100000"/>
                                    </p:animScale>
                                    <p:set>
                                      <p:cBhvr>
                                        <p:cTn id="28" dur="1155" fill="hold"/>
                                        <p:tgtEl>
                                          <p:spTgt spid="66741"/>
                                        </p:tgtEl>
                                        <p:attrNameLst>
                                          <p:attrName>ppt_x</p:attrName>
                                        </p:attrNameLst>
                                      </p:cBhvr>
                                      <p:to>
                                        <p:strVal val="(0.5)"/>
                                      </p:to>
                                    </p:set>
                                    <p:anim from="(0.5)" to="(#ppt_x)" calcmode="lin" valueType="num">
                                      <p:cBhvr>
                                        <p:cTn id="29" dur="1845" accel="100000" fill="hold">
                                          <p:stCondLst>
                                            <p:cond delay="1155"/>
                                          </p:stCondLst>
                                        </p:cTn>
                                        <p:tgtEl>
                                          <p:spTgt spid="66741"/>
                                        </p:tgtEl>
                                        <p:attrNameLst>
                                          <p:attrName>ppt_x</p:attrName>
                                        </p:attrNameLst>
                                      </p:cBhvr>
                                    </p:anim>
                                    <p:set>
                                      <p:cBhvr>
                                        <p:cTn id="30" dur="1155" fill="hold"/>
                                        <p:tgtEl>
                                          <p:spTgt spid="66741"/>
                                        </p:tgtEl>
                                        <p:attrNameLst>
                                          <p:attrName>ppt_y</p:attrName>
                                        </p:attrNameLst>
                                      </p:cBhvr>
                                      <p:to>
                                        <p:strVal val="(#ppt_y+0.4)"/>
                                      </p:to>
                                    </p:set>
                                    <p:anim from="(#ppt_y+0.4)" to="(#ppt_y)" calcmode="lin" valueType="num">
                                      <p:cBhvr>
                                        <p:cTn id="31" dur="1845" accel="100000" fill="hold">
                                          <p:stCondLst>
                                            <p:cond delay="1155"/>
                                          </p:stCondLst>
                                        </p:cTn>
                                        <p:tgtEl>
                                          <p:spTgt spid="66741"/>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66742"/>
                                        </p:tgtEl>
                                        <p:attrNameLst>
                                          <p:attrName>style.visibility</p:attrName>
                                        </p:attrNameLst>
                                      </p:cBhvr>
                                      <p:to>
                                        <p:strVal val="visible"/>
                                      </p:to>
                                    </p:set>
                                    <p:animEffect transition="in" filter="fade">
                                      <p:cBhvr>
                                        <p:cTn id="34" dur="1155" decel="100000"/>
                                        <p:tgtEl>
                                          <p:spTgt spid="66742"/>
                                        </p:tgtEl>
                                      </p:cBhvr>
                                    </p:animEffect>
                                    <p:animScale>
                                      <p:cBhvr>
                                        <p:cTn id="35" dur="1155" decel="100000"/>
                                        <p:tgtEl>
                                          <p:spTgt spid="66742"/>
                                        </p:tgtEl>
                                      </p:cBhvr>
                                      <p:from x="10000" y="10000"/>
                                      <p:to x="200000" y="450000"/>
                                    </p:animScale>
                                    <p:animScale>
                                      <p:cBhvr>
                                        <p:cTn id="36" dur="1845" accel="100000" fill="hold">
                                          <p:stCondLst>
                                            <p:cond delay="1155"/>
                                          </p:stCondLst>
                                        </p:cTn>
                                        <p:tgtEl>
                                          <p:spTgt spid="66742"/>
                                        </p:tgtEl>
                                      </p:cBhvr>
                                      <p:from x="200000" y="450000"/>
                                      <p:to x="100000" y="100000"/>
                                    </p:animScale>
                                    <p:set>
                                      <p:cBhvr>
                                        <p:cTn id="37" dur="1155" fill="hold"/>
                                        <p:tgtEl>
                                          <p:spTgt spid="66742"/>
                                        </p:tgtEl>
                                        <p:attrNameLst>
                                          <p:attrName>ppt_x</p:attrName>
                                        </p:attrNameLst>
                                      </p:cBhvr>
                                      <p:to>
                                        <p:strVal val="(0.5)"/>
                                      </p:to>
                                    </p:set>
                                    <p:anim from="(0.5)" to="(#ppt_x)" calcmode="lin" valueType="num">
                                      <p:cBhvr>
                                        <p:cTn id="38" dur="1845" accel="100000" fill="hold">
                                          <p:stCondLst>
                                            <p:cond delay="1155"/>
                                          </p:stCondLst>
                                        </p:cTn>
                                        <p:tgtEl>
                                          <p:spTgt spid="66742"/>
                                        </p:tgtEl>
                                        <p:attrNameLst>
                                          <p:attrName>ppt_x</p:attrName>
                                        </p:attrNameLst>
                                      </p:cBhvr>
                                    </p:anim>
                                    <p:set>
                                      <p:cBhvr>
                                        <p:cTn id="39" dur="1155" fill="hold"/>
                                        <p:tgtEl>
                                          <p:spTgt spid="66742"/>
                                        </p:tgtEl>
                                        <p:attrNameLst>
                                          <p:attrName>ppt_y</p:attrName>
                                        </p:attrNameLst>
                                      </p:cBhvr>
                                      <p:to>
                                        <p:strVal val="(#ppt_y+0.4)"/>
                                      </p:to>
                                    </p:set>
                                    <p:anim from="(#ppt_y+0.4)" to="(#ppt_y)" calcmode="lin" valueType="num">
                                      <p:cBhvr>
                                        <p:cTn id="40" dur="1845" accel="100000" fill="hold">
                                          <p:stCondLst>
                                            <p:cond delay="1155"/>
                                          </p:stCondLst>
                                        </p:cTn>
                                        <p:tgtEl>
                                          <p:spTgt spid="66742"/>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66851"/>
                                        </p:tgtEl>
                                        <p:attrNameLst>
                                          <p:attrName>style.visibility</p:attrName>
                                        </p:attrNameLst>
                                      </p:cBhvr>
                                      <p:to>
                                        <p:strVal val="visible"/>
                                      </p:to>
                                    </p:set>
                                    <p:animEffect transition="in" filter="fade">
                                      <p:cBhvr>
                                        <p:cTn id="43" dur="1155" decel="100000"/>
                                        <p:tgtEl>
                                          <p:spTgt spid="66851"/>
                                        </p:tgtEl>
                                      </p:cBhvr>
                                    </p:animEffect>
                                    <p:animScale>
                                      <p:cBhvr>
                                        <p:cTn id="44" dur="1155" decel="100000"/>
                                        <p:tgtEl>
                                          <p:spTgt spid="66851"/>
                                        </p:tgtEl>
                                      </p:cBhvr>
                                      <p:from x="10000" y="10000"/>
                                      <p:to x="200000" y="450000"/>
                                    </p:animScale>
                                    <p:animScale>
                                      <p:cBhvr>
                                        <p:cTn id="45" dur="1845" accel="100000" fill="hold">
                                          <p:stCondLst>
                                            <p:cond delay="1155"/>
                                          </p:stCondLst>
                                        </p:cTn>
                                        <p:tgtEl>
                                          <p:spTgt spid="66851"/>
                                        </p:tgtEl>
                                      </p:cBhvr>
                                      <p:from x="200000" y="450000"/>
                                      <p:to x="100000" y="100000"/>
                                    </p:animScale>
                                    <p:set>
                                      <p:cBhvr>
                                        <p:cTn id="46" dur="1155" fill="hold"/>
                                        <p:tgtEl>
                                          <p:spTgt spid="66851"/>
                                        </p:tgtEl>
                                        <p:attrNameLst>
                                          <p:attrName>ppt_x</p:attrName>
                                        </p:attrNameLst>
                                      </p:cBhvr>
                                      <p:to>
                                        <p:strVal val="(0.5)"/>
                                      </p:to>
                                    </p:set>
                                    <p:anim from="(0.5)" to="(#ppt_x)" calcmode="lin" valueType="num">
                                      <p:cBhvr>
                                        <p:cTn id="47" dur="1845" accel="100000" fill="hold">
                                          <p:stCondLst>
                                            <p:cond delay="1155"/>
                                          </p:stCondLst>
                                        </p:cTn>
                                        <p:tgtEl>
                                          <p:spTgt spid="66851"/>
                                        </p:tgtEl>
                                        <p:attrNameLst>
                                          <p:attrName>ppt_x</p:attrName>
                                        </p:attrNameLst>
                                      </p:cBhvr>
                                    </p:anim>
                                    <p:set>
                                      <p:cBhvr>
                                        <p:cTn id="48" dur="1155" fill="hold"/>
                                        <p:tgtEl>
                                          <p:spTgt spid="66851"/>
                                        </p:tgtEl>
                                        <p:attrNameLst>
                                          <p:attrName>ppt_y</p:attrName>
                                        </p:attrNameLst>
                                      </p:cBhvr>
                                      <p:to>
                                        <p:strVal val="(#ppt_y+0.4)"/>
                                      </p:to>
                                    </p:set>
                                    <p:anim from="(#ppt_y+0.4)" to="(#ppt_y)" calcmode="lin" valueType="num">
                                      <p:cBhvr>
                                        <p:cTn id="49" dur="1845" accel="100000" fill="hold">
                                          <p:stCondLst>
                                            <p:cond delay="1155"/>
                                          </p:stCondLst>
                                        </p:cTn>
                                        <p:tgtEl>
                                          <p:spTgt spid="66851"/>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66613"/>
                                        </p:tgtEl>
                                        <p:attrNameLst>
                                          <p:attrName>style.visibility</p:attrName>
                                        </p:attrNameLst>
                                      </p:cBhvr>
                                      <p:to>
                                        <p:strVal val="visible"/>
                                      </p:to>
                                    </p:set>
                                    <p:animEffect transition="in" filter="fade">
                                      <p:cBhvr>
                                        <p:cTn id="52" dur="1155" decel="100000"/>
                                        <p:tgtEl>
                                          <p:spTgt spid="66613"/>
                                        </p:tgtEl>
                                      </p:cBhvr>
                                    </p:animEffect>
                                    <p:animScale>
                                      <p:cBhvr>
                                        <p:cTn id="53" dur="1155" decel="100000"/>
                                        <p:tgtEl>
                                          <p:spTgt spid="66613"/>
                                        </p:tgtEl>
                                      </p:cBhvr>
                                      <p:from x="10000" y="10000"/>
                                      <p:to x="200000" y="450000"/>
                                    </p:animScale>
                                    <p:animScale>
                                      <p:cBhvr>
                                        <p:cTn id="54" dur="1845" accel="100000" fill="hold">
                                          <p:stCondLst>
                                            <p:cond delay="1155"/>
                                          </p:stCondLst>
                                        </p:cTn>
                                        <p:tgtEl>
                                          <p:spTgt spid="66613"/>
                                        </p:tgtEl>
                                      </p:cBhvr>
                                      <p:from x="200000" y="450000"/>
                                      <p:to x="100000" y="100000"/>
                                    </p:animScale>
                                    <p:set>
                                      <p:cBhvr>
                                        <p:cTn id="55" dur="1155" fill="hold"/>
                                        <p:tgtEl>
                                          <p:spTgt spid="66613"/>
                                        </p:tgtEl>
                                        <p:attrNameLst>
                                          <p:attrName>ppt_x</p:attrName>
                                        </p:attrNameLst>
                                      </p:cBhvr>
                                      <p:to>
                                        <p:strVal val="(0.5)"/>
                                      </p:to>
                                    </p:set>
                                    <p:anim from="(0.5)" to="(#ppt_x)" calcmode="lin" valueType="num">
                                      <p:cBhvr>
                                        <p:cTn id="56" dur="1845" accel="100000" fill="hold">
                                          <p:stCondLst>
                                            <p:cond delay="1155"/>
                                          </p:stCondLst>
                                        </p:cTn>
                                        <p:tgtEl>
                                          <p:spTgt spid="66613"/>
                                        </p:tgtEl>
                                        <p:attrNameLst>
                                          <p:attrName>ppt_x</p:attrName>
                                        </p:attrNameLst>
                                      </p:cBhvr>
                                    </p:anim>
                                    <p:set>
                                      <p:cBhvr>
                                        <p:cTn id="57" dur="1155" fill="hold"/>
                                        <p:tgtEl>
                                          <p:spTgt spid="66613"/>
                                        </p:tgtEl>
                                        <p:attrNameLst>
                                          <p:attrName>ppt_y</p:attrName>
                                        </p:attrNameLst>
                                      </p:cBhvr>
                                      <p:to>
                                        <p:strVal val="(#ppt_y+0.4)"/>
                                      </p:to>
                                    </p:set>
                                    <p:anim from="(#ppt_y+0.4)" to="(#ppt_y)" calcmode="lin" valueType="num">
                                      <p:cBhvr>
                                        <p:cTn id="58" dur="1845" accel="100000" fill="hold">
                                          <p:stCondLst>
                                            <p:cond delay="1155"/>
                                          </p:stCondLst>
                                        </p:cTn>
                                        <p:tgtEl>
                                          <p:spTgt spid="66613"/>
                                        </p:tgtEl>
                                        <p:attrNameLst>
                                          <p:attrName>ppt_y</p:attrName>
                                        </p:attrNameLst>
                                      </p:cBhvr>
                                    </p:anim>
                                  </p:childTnLst>
                                </p:cTn>
                              </p:par>
                              <p:par>
                                <p:cTn id="59" presetID="51" presetClass="entr" presetSubtype="0" fill="hold" grpId="0" nodeType="withEffect">
                                  <p:stCondLst>
                                    <p:cond delay="0"/>
                                  </p:stCondLst>
                                  <p:childTnLst>
                                    <p:set>
                                      <p:cBhvr>
                                        <p:cTn id="60" dur="1" fill="hold">
                                          <p:stCondLst>
                                            <p:cond delay="0"/>
                                          </p:stCondLst>
                                        </p:cTn>
                                        <p:tgtEl>
                                          <p:spTgt spid="66683"/>
                                        </p:tgtEl>
                                        <p:attrNameLst>
                                          <p:attrName>style.visibility</p:attrName>
                                        </p:attrNameLst>
                                      </p:cBhvr>
                                      <p:to>
                                        <p:strVal val="visible"/>
                                      </p:to>
                                    </p:set>
                                    <p:animEffect transition="in" filter="fade">
                                      <p:cBhvr>
                                        <p:cTn id="61" dur="1155" decel="100000"/>
                                        <p:tgtEl>
                                          <p:spTgt spid="66683"/>
                                        </p:tgtEl>
                                      </p:cBhvr>
                                    </p:animEffect>
                                    <p:animScale>
                                      <p:cBhvr>
                                        <p:cTn id="62" dur="1155" decel="100000"/>
                                        <p:tgtEl>
                                          <p:spTgt spid="66683"/>
                                        </p:tgtEl>
                                      </p:cBhvr>
                                      <p:from x="10000" y="10000"/>
                                      <p:to x="200000" y="450000"/>
                                    </p:animScale>
                                    <p:animScale>
                                      <p:cBhvr>
                                        <p:cTn id="63" dur="1845" accel="100000" fill="hold">
                                          <p:stCondLst>
                                            <p:cond delay="1155"/>
                                          </p:stCondLst>
                                        </p:cTn>
                                        <p:tgtEl>
                                          <p:spTgt spid="66683"/>
                                        </p:tgtEl>
                                      </p:cBhvr>
                                      <p:from x="200000" y="450000"/>
                                      <p:to x="100000" y="100000"/>
                                    </p:animScale>
                                    <p:set>
                                      <p:cBhvr>
                                        <p:cTn id="64" dur="1155" fill="hold"/>
                                        <p:tgtEl>
                                          <p:spTgt spid="66683"/>
                                        </p:tgtEl>
                                        <p:attrNameLst>
                                          <p:attrName>ppt_x</p:attrName>
                                        </p:attrNameLst>
                                      </p:cBhvr>
                                      <p:to>
                                        <p:strVal val="(0.5)"/>
                                      </p:to>
                                    </p:set>
                                    <p:anim from="(0.5)" to="(#ppt_x)" calcmode="lin" valueType="num">
                                      <p:cBhvr>
                                        <p:cTn id="65" dur="1845" accel="100000" fill="hold">
                                          <p:stCondLst>
                                            <p:cond delay="1155"/>
                                          </p:stCondLst>
                                        </p:cTn>
                                        <p:tgtEl>
                                          <p:spTgt spid="66683"/>
                                        </p:tgtEl>
                                        <p:attrNameLst>
                                          <p:attrName>ppt_x</p:attrName>
                                        </p:attrNameLst>
                                      </p:cBhvr>
                                    </p:anim>
                                    <p:set>
                                      <p:cBhvr>
                                        <p:cTn id="66" dur="1155" fill="hold"/>
                                        <p:tgtEl>
                                          <p:spTgt spid="66683"/>
                                        </p:tgtEl>
                                        <p:attrNameLst>
                                          <p:attrName>ppt_y</p:attrName>
                                        </p:attrNameLst>
                                      </p:cBhvr>
                                      <p:to>
                                        <p:strVal val="(#ppt_y+0.4)"/>
                                      </p:to>
                                    </p:set>
                                    <p:anim from="(#ppt_y+0.4)" to="(#ppt_y)" calcmode="lin" valueType="num">
                                      <p:cBhvr>
                                        <p:cTn id="67" dur="1845" accel="100000" fill="hold">
                                          <p:stCondLst>
                                            <p:cond delay="1155"/>
                                          </p:stCondLst>
                                        </p:cTn>
                                        <p:tgtEl>
                                          <p:spTgt spid="66683"/>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66684"/>
                                        </p:tgtEl>
                                        <p:attrNameLst>
                                          <p:attrName>style.visibility</p:attrName>
                                        </p:attrNameLst>
                                      </p:cBhvr>
                                      <p:to>
                                        <p:strVal val="visible"/>
                                      </p:to>
                                    </p:set>
                                    <p:animEffect transition="in" filter="fade">
                                      <p:cBhvr>
                                        <p:cTn id="70" dur="1155" decel="100000"/>
                                        <p:tgtEl>
                                          <p:spTgt spid="66684"/>
                                        </p:tgtEl>
                                      </p:cBhvr>
                                    </p:animEffect>
                                    <p:animScale>
                                      <p:cBhvr>
                                        <p:cTn id="71" dur="1155" decel="100000"/>
                                        <p:tgtEl>
                                          <p:spTgt spid="66684"/>
                                        </p:tgtEl>
                                      </p:cBhvr>
                                      <p:from x="10000" y="10000"/>
                                      <p:to x="200000" y="450000"/>
                                    </p:animScale>
                                    <p:animScale>
                                      <p:cBhvr>
                                        <p:cTn id="72" dur="1845" accel="100000" fill="hold">
                                          <p:stCondLst>
                                            <p:cond delay="1155"/>
                                          </p:stCondLst>
                                        </p:cTn>
                                        <p:tgtEl>
                                          <p:spTgt spid="66684"/>
                                        </p:tgtEl>
                                      </p:cBhvr>
                                      <p:from x="200000" y="450000"/>
                                      <p:to x="100000" y="100000"/>
                                    </p:animScale>
                                    <p:set>
                                      <p:cBhvr>
                                        <p:cTn id="73" dur="1155" fill="hold"/>
                                        <p:tgtEl>
                                          <p:spTgt spid="66684"/>
                                        </p:tgtEl>
                                        <p:attrNameLst>
                                          <p:attrName>ppt_x</p:attrName>
                                        </p:attrNameLst>
                                      </p:cBhvr>
                                      <p:to>
                                        <p:strVal val="(0.5)"/>
                                      </p:to>
                                    </p:set>
                                    <p:anim from="(0.5)" to="(#ppt_x)" calcmode="lin" valueType="num">
                                      <p:cBhvr>
                                        <p:cTn id="74" dur="1845" accel="100000" fill="hold">
                                          <p:stCondLst>
                                            <p:cond delay="1155"/>
                                          </p:stCondLst>
                                        </p:cTn>
                                        <p:tgtEl>
                                          <p:spTgt spid="66684"/>
                                        </p:tgtEl>
                                        <p:attrNameLst>
                                          <p:attrName>ppt_x</p:attrName>
                                        </p:attrNameLst>
                                      </p:cBhvr>
                                    </p:anim>
                                    <p:set>
                                      <p:cBhvr>
                                        <p:cTn id="75" dur="1155" fill="hold"/>
                                        <p:tgtEl>
                                          <p:spTgt spid="66684"/>
                                        </p:tgtEl>
                                        <p:attrNameLst>
                                          <p:attrName>ppt_y</p:attrName>
                                        </p:attrNameLst>
                                      </p:cBhvr>
                                      <p:to>
                                        <p:strVal val="(#ppt_y+0.4)"/>
                                      </p:to>
                                    </p:set>
                                    <p:anim from="(#ppt_y+0.4)" to="(#ppt_y)" calcmode="lin" valueType="num">
                                      <p:cBhvr>
                                        <p:cTn id="76" dur="1845" accel="100000" fill="hold">
                                          <p:stCondLst>
                                            <p:cond delay="1155"/>
                                          </p:stCondLst>
                                        </p:cTn>
                                        <p:tgtEl>
                                          <p:spTgt spid="66684"/>
                                        </p:tgtEl>
                                        <p:attrNameLst>
                                          <p:attrName>ppt_y</p:attrName>
                                        </p:attrNameLst>
                                      </p:cBhvr>
                                    </p:anim>
                                  </p:childTnLst>
                                </p:cTn>
                              </p:par>
                              <p:par>
                                <p:cTn id="77" presetID="51" presetClass="entr" presetSubtype="0" fill="hold" grpId="0" nodeType="withEffect">
                                  <p:stCondLst>
                                    <p:cond delay="0"/>
                                  </p:stCondLst>
                                  <p:childTnLst>
                                    <p:set>
                                      <p:cBhvr>
                                        <p:cTn id="78" dur="1" fill="hold">
                                          <p:stCondLst>
                                            <p:cond delay="0"/>
                                          </p:stCondLst>
                                        </p:cTn>
                                        <p:tgtEl>
                                          <p:spTgt spid="66852"/>
                                        </p:tgtEl>
                                        <p:attrNameLst>
                                          <p:attrName>style.visibility</p:attrName>
                                        </p:attrNameLst>
                                      </p:cBhvr>
                                      <p:to>
                                        <p:strVal val="visible"/>
                                      </p:to>
                                    </p:set>
                                    <p:animEffect transition="in" filter="fade">
                                      <p:cBhvr>
                                        <p:cTn id="79" dur="1155" decel="100000"/>
                                        <p:tgtEl>
                                          <p:spTgt spid="66852"/>
                                        </p:tgtEl>
                                      </p:cBhvr>
                                    </p:animEffect>
                                    <p:animScale>
                                      <p:cBhvr>
                                        <p:cTn id="80" dur="1155" decel="100000"/>
                                        <p:tgtEl>
                                          <p:spTgt spid="66852"/>
                                        </p:tgtEl>
                                      </p:cBhvr>
                                      <p:from x="10000" y="10000"/>
                                      <p:to x="200000" y="450000"/>
                                    </p:animScale>
                                    <p:animScale>
                                      <p:cBhvr>
                                        <p:cTn id="81" dur="1845" accel="100000" fill="hold">
                                          <p:stCondLst>
                                            <p:cond delay="1155"/>
                                          </p:stCondLst>
                                        </p:cTn>
                                        <p:tgtEl>
                                          <p:spTgt spid="66852"/>
                                        </p:tgtEl>
                                      </p:cBhvr>
                                      <p:from x="200000" y="450000"/>
                                      <p:to x="100000" y="100000"/>
                                    </p:animScale>
                                    <p:set>
                                      <p:cBhvr>
                                        <p:cTn id="82" dur="1155" fill="hold"/>
                                        <p:tgtEl>
                                          <p:spTgt spid="66852"/>
                                        </p:tgtEl>
                                        <p:attrNameLst>
                                          <p:attrName>ppt_x</p:attrName>
                                        </p:attrNameLst>
                                      </p:cBhvr>
                                      <p:to>
                                        <p:strVal val="(0.5)"/>
                                      </p:to>
                                    </p:set>
                                    <p:anim from="(0.5)" to="(#ppt_x)" calcmode="lin" valueType="num">
                                      <p:cBhvr>
                                        <p:cTn id="83" dur="1845" accel="100000" fill="hold">
                                          <p:stCondLst>
                                            <p:cond delay="1155"/>
                                          </p:stCondLst>
                                        </p:cTn>
                                        <p:tgtEl>
                                          <p:spTgt spid="66852"/>
                                        </p:tgtEl>
                                        <p:attrNameLst>
                                          <p:attrName>ppt_x</p:attrName>
                                        </p:attrNameLst>
                                      </p:cBhvr>
                                    </p:anim>
                                    <p:set>
                                      <p:cBhvr>
                                        <p:cTn id="84" dur="1155" fill="hold"/>
                                        <p:tgtEl>
                                          <p:spTgt spid="66852"/>
                                        </p:tgtEl>
                                        <p:attrNameLst>
                                          <p:attrName>ppt_y</p:attrName>
                                        </p:attrNameLst>
                                      </p:cBhvr>
                                      <p:to>
                                        <p:strVal val="(#ppt_y+0.4)"/>
                                      </p:to>
                                    </p:set>
                                    <p:anim from="(#ppt_y+0.4)" to="(#ppt_y)" calcmode="lin" valueType="num">
                                      <p:cBhvr>
                                        <p:cTn id="85" dur="1845" accel="100000" fill="hold">
                                          <p:stCondLst>
                                            <p:cond delay="1155"/>
                                          </p:stCondLst>
                                        </p:cTn>
                                        <p:tgtEl>
                                          <p:spTgt spid="66852"/>
                                        </p:tgtEl>
                                        <p:attrNameLst>
                                          <p:attrName>ppt_y</p:attrName>
                                        </p:attrNameLst>
                                      </p:cBhvr>
                                    </p:anim>
                                  </p:childTnLst>
                                </p:cTn>
                              </p:par>
                              <p:par>
                                <p:cTn id="86" presetID="51" presetClass="entr" presetSubtype="0" fill="hold" grpId="0" nodeType="withEffect">
                                  <p:stCondLst>
                                    <p:cond delay="0"/>
                                  </p:stCondLst>
                                  <p:childTnLst>
                                    <p:set>
                                      <p:cBhvr>
                                        <p:cTn id="87" dur="1" fill="hold">
                                          <p:stCondLst>
                                            <p:cond delay="0"/>
                                          </p:stCondLst>
                                        </p:cTn>
                                        <p:tgtEl>
                                          <p:spTgt spid="66685"/>
                                        </p:tgtEl>
                                        <p:attrNameLst>
                                          <p:attrName>style.visibility</p:attrName>
                                        </p:attrNameLst>
                                      </p:cBhvr>
                                      <p:to>
                                        <p:strVal val="visible"/>
                                      </p:to>
                                    </p:set>
                                    <p:animEffect transition="in" filter="fade">
                                      <p:cBhvr>
                                        <p:cTn id="88" dur="1155" decel="100000"/>
                                        <p:tgtEl>
                                          <p:spTgt spid="66685"/>
                                        </p:tgtEl>
                                      </p:cBhvr>
                                    </p:animEffect>
                                    <p:animScale>
                                      <p:cBhvr>
                                        <p:cTn id="89" dur="1155" decel="100000"/>
                                        <p:tgtEl>
                                          <p:spTgt spid="66685"/>
                                        </p:tgtEl>
                                      </p:cBhvr>
                                      <p:from x="10000" y="10000"/>
                                      <p:to x="200000" y="450000"/>
                                    </p:animScale>
                                    <p:animScale>
                                      <p:cBhvr>
                                        <p:cTn id="90" dur="1845" accel="100000" fill="hold">
                                          <p:stCondLst>
                                            <p:cond delay="1155"/>
                                          </p:stCondLst>
                                        </p:cTn>
                                        <p:tgtEl>
                                          <p:spTgt spid="66685"/>
                                        </p:tgtEl>
                                      </p:cBhvr>
                                      <p:from x="200000" y="450000"/>
                                      <p:to x="100000" y="100000"/>
                                    </p:animScale>
                                    <p:set>
                                      <p:cBhvr>
                                        <p:cTn id="91" dur="1155" fill="hold"/>
                                        <p:tgtEl>
                                          <p:spTgt spid="66685"/>
                                        </p:tgtEl>
                                        <p:attrNameLst>
                                          <p:attrName>ppt_x</p:attrName>
                                        </p:attrNameLst>
                                      </p:cBhvr>
                                      <p:to>
                                        <p:strVal val="(0.5)"/>
                                      </p:to>
                                    </p:set>
                                    <p:anim from="(0.5)" to="(#ppt_x)" calcmode="lin" valueType="num">
                                      <p:cBhvr>
                                        <p:cTn id="92" dur="1845" accel="100000" fill="hold">
                                          <p:stCondLst>
                                            <p:cond delay="1155"/>
                                          </p:stCondLst>
                                        </p:cTn>
                                        <p:tgtEl>
                                          <p:spTgt spid="66685"/>
                                        </p:tgtEl>
                                        <p:attrNameLst>
                                          <p:attrName>ppt_x</p:attrName>
                                        </p:attrNameLst>
                                      </p:cBhvr>
                                    </p:anim>
                                    <p:set>
                                      <p:cBhvr>
                                        <p:cTn id="93" dur="1155" fill="hold"/>
                                        <p:tgtEl>
                                          <p:spTgt spid="66685"/>
                                        </p:tgtEl>
                                        <p:attrNameLst>
                                          <p:attrName>ppt_y</p:attrName>
                                        </p:attrNameLst>
                                      </p:cBhvr>
                                      <p:to>
                                        <p:strVal val="(#ppt_y+0.4)"/>
                                      </p:to>
                                    </p:set>
                                    <p:anim from="(#ppt_y+0.4)" to="(#ppt_y)" calcmode="lin" valueType="num">
                                      <p:cBhvr>
                                        <p:cTn id="94" dur="1845" accel="100000" fill="hold">
                                          <p:stCondLst>
                                            <p:cond delay="1155"/>
                                          </p:stCondLst>
                                        </p:cTn>
                                        <p:tgtEl>
                                          <p:spTgt spid="66685"/>
                                        </p:tgtEl>
                                        <p:attrNameLst>
                                          <p:attrName>ppt_y</p:attrName>
                                        </p:attrNameLst>
                                      </p:cBhvr>
                                    </p:anim>
                                  </p:childTnLst>
                                </p:cTn>
                              </p:par>
                              <p:par>
                                <p:cTn id="95" presetID="51" presetClass="entr" presetSubtype="0" fill="hold" grpId="0" nodeType="withEffect">
                                  <p:stCondLst>
                                    <p:cond delay="0"/>
                                  </p:stCondLst>
                                  <p:childTnLst>
                                    <p:set>
                                      <p:cBhvr>
                                        <p:cTn id="96" dur="1" fill="hold">
                                          <p:stCondLst>
                                            <p:cond delay="0"/>
                                          </p:stCondLst>
                                        </p:cTn>
                                        <p:tgtEl>
                                          <p:spTgt spid="66743"/>
                                        </p:tgtEl>
                                        <p:attrNameLst>
                                          <p:attrName>style.visibility</p:attrName>
                                        </p:attrNameLst>
                                      </p:cBhvr>
                                      <p:to>
                                        <p:strVal val="visible"/>
                                      </p:to>
                                    </p:set>
                                    <p:animEffect transition="in" filter="fade">
                                      <p:cBhvr>
                                        <p:cTn id="97" dur="1155" decel="100000"/>
                                        <p:tgtEl>
                                          <p:spTgt spid="66743"/>
                                        </p:tgtEl>
                                      </p:cBhvr>
                                    </p:animEffect>
                                    <p:animScale>
                                      <p:cBhvr>
                                        <p:cTn id="98" dur="1155" decel="100000"/>
                                        <p:tgtEl>
                                          <p:spTgt spid="66743"/>
                                        </p:tgtEl>
                                      </p:cBhvr>
                                      <p:from x="10000" y="10000"/>
                                      <p:to x="200000" y="450000"/>
                                    </p:animScale>
                                    <p:animScale>
                                      <p:cBhvr>
                                        <p:cTn id="99" dur="1845" accel="100000" fill="hold">
                                          <p:stCondLst>
                                            <p:cond delay="1155"/>
                                          </p:stCondLst>
                                        </p:cTn>
                                        <p:tgtEl>
                                          <p:spTgt spid="66743"/>
                                        </p:tgtEl>
                                      </p:cBhvr>
                                      <p:from x="200000" y="450000"/>
                                      <p:to x="100000" y="100000"/>
                                    </p:animScale>
                                    <p:set>
                                      <p:cBhvr>
                                        <p:cTn id="100" dur="1155" fill="hold"/>
                                        <p:tgtEl>
                                          <p:spTgt spid="66743"/>
                                        </p:tgtEl>
                                        <p:attrNameLst>
                                          <p:attrName>ppt_x</p:attrName>
                                        </p:attrNameLst>
                                      </p:cBhvr>
                                      <p:to>
                                        <p:strVal val="(0.5)"/>
                                      </p:to>
                                    </p:set>
                                    <p:anim from="(0.5)" to="(#ppt_x)" calcmode="lin" valueType="num">
                                      <p:cBhvr>
                                        <p:cTn id="101" dur="1845" accel="100000" fill="hold">
                                          <p:stCondLst>
                                            <p:cond delay="1155"/>
                                          </p:stCondLst>
                                        </p:cTn>
                                        <p:tgtEl>
                                          <p:spTgt spid="66743"/>
                                        </p:tgtEl>
                                        <p:attrNameLst>
                                          <p:attrName>ppt_x</p:attrName>
                                        </p:attrNameLst>
                                      </p:cBhvr>
                                    </p:anim>
                                    <p:set>
                                      <p:cBhvr>
                                        <p:cTn id="102" dur="1155" fill="hold"/>
                                        <p:tgtEl>
                                          <p:spTgt spid="66743"/>
                                        </p:tgtEl>
                                        <p:attrNameLst>
                                          <p:attrName>ppt_y</p:attrName>
                                        </p:attrNameLst>
                                      </p:cBhvr>
                                      <p:to>
                                        <p:strVal val="(#ppt_y+0.4)"/>
                                      </p:to>
                                    </p:set>
                                    <p:anim from="(#ppt_y+0.4)" to="(#ppt_y)" calcmode="lin" valueType="num">
                                      <p:cBhvr>
                                        <p:cTn id="103" dur="1845" accel="100000" fill="hold">
                                          <p:stCondLst>
                                            <p:cond delay="1155"/>
                                          </p:stCondLst>
                                        </p:cTn>
                                        <p:tgtEl>
                                          <p:spTgt spid="66743"/>
                                        </p:tgtEl>
                                        <p:attrNameLst>
                                          <p:attrName>ppt_y</p:attrName>
                                        </p:attrNameLst>
                                      </p:cBhvr>
                                    </p:anim>
                                  </p:childTnLst>
                                </p:cTn>
                              </p:par>
                              <p:par>
                                <p:cTn id="104" presetID="51" presetClass="entr" presetSubtype="0" fill="hold" grpId="0" nodeType="withEffect">
                                  <p:stCondLst>
                                    <p:cond delay="0"/>
                                  </p:stCondLst>
                                  <p:childTnLst>
                                    <p:set>
                                      <p:cBhvr>
                                        <p:cTn id="105" dur="1" fill="hold">
                                          <p:stCondLst>
                                            <p:cond delay="0"/>
                                          </p:stCondLst>
                                        </p:cTn>
                                        <p:tgtEl>
                                          <p:spTgt spid="66614"/>
                                        </p:tgtEl>
                                        <p:attrNameLst>
                                          <p:attrName>style.visibility</p:attrName>
                                        </p:attrNameLst>
                                      </p:cBhvr>
                                      <p:to>
                                        <p:strVal val="visible"/>
                                      </p:to>
                                    </p:set>
                                    <p:animEffect transition="in" filter="fade">
                                      <p:cBhvr>
                                        <p:cTn id="106" dur="1155" decel="100000"/>
                                        <p:tgtEl>
                                          <p:spTgt spid="66614"/>
                                        </p:tgtEl>
                                      </p:cBhvr>
                                    </p:animEffect>
                                    <p:animScale>
                                      <p:cBhvr>
                                        <p:cTn id="107" dur="1155" decel="100000"/>
                                        <p:tgtEl>
                                          <p:spTgt spid="66614"/>
                                        </p:tgtEl>
                                      </p:cBhvr>
                                      <p:from x="10000" y="10000"/>
                                      <p:to x="200000" y="450000"/>
                                    </p:animScale>
                                    <p:animScale>
                                      <p:cBhvr>
                                        <p:cTn id="108" dur="1845" accel="100000" fill="hold">
                                          <p:stCondLst>
                                            <p:cond delay="1155"/>
                                          </p:stCondLst>
                                        </p:cTn>
                                        <p:tgtEl>
                                          <p:spTgt spid="66614"/>
                                        </p:tgtEl>
                                      </p:cBhvr>
                                      <p:from x="200000" y="450000"/>
                                      <p:to x="100000" y="100000"/>
                                    </p:animScale>
                                    <p:set>
                                      <p:cBhvr>
                                        <p:cTn id="109" dur="1155" fill="hold"/>
                                        <p:tgtEl>
                                          <p:spTgt spid="66614"/>
                                        </p:tgtEl>
                                        <p:attrNameLst>
                                          <p:attrName>ppt_x</p:attrName>
                                        </p:attrNameLst>
                                      </p:cBhvr>
                                      <p:to>
                                        <p:strVal val="(0.5)"/>
                                      </p:to>
                                    </p:set>
                                    <p:anim from="(0.5)" to="(#ppt_x)" calcmode="lin" valueType="num">
                                      <p:cBhvr>
                                        <p:cTn id="110" dur="1845" accel="100000" fill="hold">
                                          <p:stCondLst>
                                            <p:cond delay="1155"/>
                                          </p:stCondLst>
                                        </p:cTn>
                                        <p:tgtEl>
                                          <p:spTgt spid="66614"/>
                                        </p:tgtEl>
                                        <p:attrNameLst>
                                          <p:attrName>ppt_x</p:attrName>
                                        </p:attrNameLst>
                                      </p:cBhvr>
                                    </p:anim>
                                    <p:set>
                                      <p:cBhvr>
                                        <p:cTn id="111" dur="1155" fill="hold"/>
                                        <p:tgtEl>
                                          <p:spTgt spid="66614"/>
                                        </p:tgtEl>
                                        <p:attrNameLst>
                                          <p:attrName>ppt_y</p:attrName>
                                        </p:attrNameLst>
                                      </p:cBhvr>
                                      <p:to>
                                        <p:strVal val="(#ppt_y+0.4)"/>
                                      </p:to>
                                    </p:set>
                                    <p:anim from="(#ppt_y+0.4)" to="(#ppt_y)" calcmode="lin" valueType="num">
                                      <p:cBhvr>
                                        <p:cTn id="112" dur="1845" accel="100000" fill="hold">
                                          <p:stCondLst>
                                            <p:cond delay="1155"/>
                                          </p:stCondLst>
                                        </p:cTn>
                                        <p:tgtEl>
                                          <p:spTgt spid="66614"/>
                                        </p:tgtEl>
                                        <p:attrNameLst>
                                          <p:attrName>ppt_y</p:attrName>
                                        </p:attrNameLst>
                                      </p:cBhvr>
                                    </p:anim>
                                  </p:childTnLst>
                                </p:cTn>
                              </p:par>
                              <p:par>
                                <p:cTn id="113" presetID="51" presetClass="entr" presetSubtype="0" fill="hold" grpId="0" nodeType="withEffect">
                                  <p:stCondLst>
                                    <p:cond delay="0"/>
                                  </p:stCondLst>
                                  <p:childTnLst>
                                    <p:set>
                                      <p:cBhvr>
                                        <p:cTn id="114" dur="1" fill="hold">
                                          <p:stCondLst>
                                            <p:cond delay="0"/>
                                          </p:stCondLst>
                                        </p:cTn>
                                        <p:tgtEl>
                                          <p:spTgt spid="66615"/>
                                        </p:tgtEl>
                                        <p:attrNameLst>
                                          <p:attrName>style.visibility</p:attrName>
                                        </p:attrNameLst>
                                      </p:cBhvr>
                                      <p:to>
                                        <p:strVal val="visible"/>
                                      </p:to>
                                    </p:set>
                                    <p:animEffect transition="in" filter="fade">
                                      <p:cBhvr>
                                        <p:cTn id="115" dur="1155" decel="100000"/>
                                        <p:tgtEl>
                                          <p:spTgt spid="66615"/>
                                        </p:tgtEl>
                                      </p:cBhvr>
                                    </p:animEffect>
                                    <p:animScale>
                                      <p:cBhvr>
                                        <p:cTn id="116" dur="1155" decel="100000"/>
                                        <p:tgtEl>
                                          <p:spTgt spid="66615"/>
                                        </p:tgtEl>
                                      </p:cBhvr>
                                      <p:from x="10000" y="10000"/>
                                      <p:to x="200000" y="450000"/>
                                    </p:animScale>
                                    <p:animScale>
                                      <p:cBhvr>
                                        <p:cTn id="117" dur="1845" accel="100000" fill="hold">
                                          <p:stCondLst>
                                            <p:cond delay="1155"/>
                                          </p:stCondLst>
                                        </p:cTn>
                                        <p:tgtEl>
                                          <p:spTgt spid="66615"/>
                                        </p:tgtEl>
                                      </p:cBhvr>
                                      <p:from x="200000" y="450000"/>
                                      <p:to x="100000" y="100000"/>
                                    </p:animScale>
                                    <p:set>
                                      <p:cBhvr>
                                        <p:cTn id="118" dur="1155" fill="hold"/>
                                        <p:tgtEl>
                                          <p:spTgt spid="66615"/>
                                        </p:tgtEl>
                                        <p:attrNameLst>
                                          <p:attrName>ppt_x</p:attrName>
                                        </p:attrNameLst>
                                      </p:cBhvr>
                                      <p:to>
                                        <p:strVal val="(0.5)"/>
                                      </p:to>
                                    </p:set>
                                    <p:anim from="(0.5)" to="(#ppt_x)" calcmode="lin" valueType="num">
                                      <p:cBhvr>
                                        <p:cTn id="119" dur="1845" accel="100000" fill="hold">
                                          <p:stCondLst>
                                            <p:cond delay="1155"/>
                                          </p:stCondLst>
                                        </p:cTn>
                                        <p:tgtEl>
                                          <p:spTgt spid="66615"/>
                                        </p:tgtEl>
                                        <p:attrNameLst>
                                          <p:attrName>ppt_x</p:attrName>
                                        </p:attrNameLst>
                                      </p:cBhvr>
                                    </p:anim>
                                    <p:set>
                                      <p:cBhvr>
                                        <p:cTn id="120" dur="1155" fill="hold"/>
                                        <p:tgtEl>
                                          <p:spTgt spid="66615"/>
                                        </p:tgtEl>
                                        <p:attrNameLst>
                                          <p:attrName>ppt_y</p:attrName>
                                        </p:attrNameLst>
                                      </p:cBhvr>
                                      <p:to>
                                        <p:strVal val="(#ppt_y+0.4)"/>
                                      </p:to>
                                    </p:set>
                                    <p:anim from="(#ppt_y+0.4)" to="(#ppt_y)" calcmode="lin" valueType="num">
                                      <p:cBhvr>
                                        <p:cTn id="121" dur="1845" accel="100000" fill="hold">
                                          <p:stCondLst>
                                            <p:cond delay="1155"/>
                                          </p:stCondLst>
                                        </p:cTn>
                                        <p:tgtEl>
                                          <p:spTgt spid="66615"/>
                                        </p:tgtEl>
                                        <p:attrNameLst>
                                          <p:attrName>ppt_y</p:attrName>
                                        </p:attrNameLst>
                                      </p:cBhvr>
                                    </p:anim>
                                  </p:childTnLst>
                                </p:cTn>
                              </p:par>
                              <p:par>
                                <p:cTn id="122" presetID="51" presetClass="entr" presetSubtype="0" fill="hold" grpId="0" nodeType="withEffect">
                                  <p:stCondLst>
                                    <p:cond delay="0"/>
                                  </p:stCondLst>
                                  <p:childTnLst>
                                    <p:set>
                                      <p:cBhvr>
                                        <p:cTn id="123" dur="1" fill="hold">
                                          <p:stCondLst>
                                            <p:cond delay="0"/>
                                          </p:stCondLst>
                                        </p:cTn>
                                        <p:tgtEl>
                                          <p:spTgt spid="66794"/>
                                        </p:tgtEl>
                                        <p:attrNameLst>
                                          <p:attrName>style.visibility</p:attrName>
                                        </p:attrNameLst>
                                      </p:cBhvr>
                                      <p:to>
                                        <p:strVal val="visible"/>
                                      </p:to>
                                    </p:set>
                                    <p:animEffect transition="in" filter="fade">
                                      <p:cBhvr>
                                        <p:cTn id="124" dur="1155" decel="100000"/>
                                        <p:tgtEl>
                                          <p:spTgt spid="66794"/>
                                        </p:tgtEl>
                                      </p:cBhvr>
                                    </p:animEffect>
                                    <p:animScale>
                                      <p:cBhvr>
                                        <p:cTn id="125" dur="1155" decel="100000"/>
                                        <p:tgtEl>
                                          <p:spTgt spid="66794"/>
                                        </p:tgtEl>
                                      </p:cBhvr>
                                      <p:from x="10000" y="10000"/>
                                      <p:to x="200000" y="450000"/>
                                    </p:animScale>
                                    <p:animScale>
                                      <p:cBhvr>
                                        <p:cTn id="126" dur="1845" accel="100000" fill="hold">
                                          <p:stCondLst>
                                            <p:cond delay="1155"/>
                                          </p:stCondLst>
                                        </p:cTn>
                                        <p:tgtEl>
                                          <p:spTgt spid="66794"/>
                                        </p:tgtEl>
                                      </p:cBhvr>
                                      <p:from x="200000" y="450000"/>
                                      <p:to x="100000" y="100000"/>
                                    </p:animScale>
                                    <p:set>
                                      <p:cBhvr>
                                        <p:cTn id="127" dur="1155" fill="hold"/>
                                        <p:tgtEl>
                                          <p:spTgt spid="66794"/>
                                        </p:tgtEl>
                                        <p:attrNameLst>
                                          <p:attrName>ppt_x</p:attrName>
                                        </p:attrNameLst>
                                      </p:cBhvr>
                                      <p:to>
                                        <p:strVal val="(0.5)"/>
                                      </p:to>
                                    </p:set>
                                    <p:anim from="(0.5)" to="(#ppt_x)" calcmode="lin" valueType="num">
                                      <p:cBhvr>
                                        <p:cTn id="128" dur="1845" accel="100000" fill="hold">
                                          <p:stCondLst>
                                            <p:cond delay="1155"/>
                                          </p:stCondLst>
                                        </p:cTn>
                                        <p:tgtEl>
                                          <p:spTgt spid="66794"/>
                                        </p:tgtEl>
                                        <p:attrNameLst>
                                          <p:attrName>ppt_x</p:attrName>
                                        </p:attrNameLst>
                                      </p:cBhvr>
                                    </p:anim>
                                    <p:set>
                                      <p:cBhvr>
                                        <p:cTn id="129" dur="1155" fill="hold"/>
                                        <p:tgtEl>
                                          <p:spTgt spid="66794"/>
                                        </p:tgtEl>
                                        <p:attrNameLst>
                                          <p:attrName>ppt_y</p:attrName>
                                        </p:attrNameLst>
                                      </p:cBhvr>
                                      <p:to>
                                        <p:strVal val="(#ppt_y+0.4)"/>
                                      </p:to>
                                    </p:set>
                                    <p:anim from="(#ppt_y+0.4)" to="(#ppt_y)" calcmode="lin" valueType="num">
                                      <p:cBhvr>
                                        <p:cTn id="130" dur="1845" accel="100000" fill="hold">
                                          <p:stCondLst>
                                            <p:cond delay="1155"/>
                                          </p:stCondLst>
                                        </p:cTn>
                                        <p:tgtEl>
                                          <p:spTgt spid="66794"/>
                                        </p:tgtEl>
                                        <p:attrNameLst>
                                          <p:attrName>ppt_y</p:attrName>
                                        </p:attrNameLst>
                                      </p:cBhvr>
                                    </p:anim>
                                  </p:childTnLst>
                                </p:cTn>
                              </p:par>
                              <p:par>
                                <p:cTn id="131" presetID="51" presetClass="entr" presetSubtype="0" fill="hold" grpId="0" nodeType="withEffect">
                                  <p:stCondLst>
                                    <p:cond delay="0"/>
                                  </p:stCondLst>
                                  <p:childTnLst>
                                    <p:set>
                                      <p:cBhvr>
                                        <p:cTn id="132" dur="1" fill="hold">
                                          <p:stCondLst>
                                            <p:cond delay="0"/>
                                          </p:stCondLst>
                                        </p:cTn>
                                        <p:tgtEl>
                                          <p:spTgt spid="66795"/>
                                        </p:tgtEl>
                                        <p:attrNameLst>
                                          <p:attrName>style.visibility</p:attrName>
                                        </p:attrNameLst>
                                      </p:cBhvr>
                                      <p:to>
                                        <p:strVal val="visible"/>
                                      </p:to>
                                    </p:set>
                                    <p:animEffect transition="in" filter="fade">
                                      <p:cBhvr>
                                        <p:cTn id="133" dur="1155" decel="100000"/>
                                        <p:tgtEl>
                                          <p:spTgt spid="66795"/>
                                        </p:tgtEl>
                                      </p:cBhvr>
                                    </p:animEffect>
                                    <p:animScale>
                                      <p:cBhvr>
                                        <p:cTn id="134" dur="1155" decel="100000"/>
                                        <p:tgtEl>
                                          <p:spTgt spid="66795"/>
                                        </p:tgtEl>
                                      </p:cBhvr>
                                      <p:from x="10000" y="10000"/>
                                      <p:to x="200000" y="450000"/>
                                    </p:animScale>
                                    <p:animScale>
                                      <p:cBhvr>
                                        <p:cTn id="135" dur="1845" accel="100000" fill="hold">
                                          <p:stCondLst>
                                            <p:cond delay="1155"/>
                                          </p:stCondLst>
                                        </p:cTn>
                                        <p:tgtEl>
                                          <p:spTgt spid="66795"/>
                                        </p:tgtEl>
                                      </p:cBhvr>
                                      <p:from x="200000" y="450000"/>
                                      <p:to x="100000" y="100000"/>
                                    </p:animScale>
                                    <p:set>
                                      <p:cBhvr>
                                        <p:cTn id="136" dur="1155" fill="hold"/>
                                        <p:tgtEl>
                                          <p:spTgt spid="66795"/>
                                        </p:tgtEl>
                                        <p:attrNameLst>
                                          <p:attrName>ppt_x</p:attrName>
                                        </p:attrNameLst>
                                      </p:cBhvr>
                                      <p:to>
                                        <p:strVal val="(0.5)"/>
                                      </p:to>
                                    </p:set>
                                    <p:anim from="(0.5)" to="(#ppt_x)" calcmode="lin" valueType="num">
                                      <p:cBhvr>
                                        <p:cTn id="137" dur="1845" accel="100000" fill="hold">
                                          <p:stCondLst>
                                            <p:cond delay="1155"/>
                                          </p:stCondLst>
                                        </p:cTn>
                                        <p:tgtEl>
                                          <p:spTgt spid="66795"/>
                                        </p:tgtEl>
                                        <p:attrNameLst>
                                          <p:attrName>ppt_x</p:attrName>
                                        </p:attrNameLst>
                                      </p:cBhvr>
                                    </p:anim>
                                    <p:set>
                                      <p:cBhvr>
                                        <p:cTn id="138" dur="1155" fill="hold"/>
                                        <p:tgtEl>
                                          <p:spTgt spid="66795"/>
                                        </p:tgtEl>
                                        <p:attrNameLst>
                                          <p:attrName>ppt_y</p:attrName>
                                        </p:attrNameLst>
                                      </p:cBhvr>
                                      <p:to>
                                        <p:strVal val="(#ppt_y+0.4)"/>
                                      </p:to>
                                    </p:set>
                                    <p:anim from="(#ppt_y+0.4)" to="(#ppt_y)" calcmode="lin" valueType="num">
                                      <p:cBhvr>
                                        <p:cTn id="139" dur="1845" accel="100000" fill="hold">
                                          <p:stCondLst>
                                            <p:cond delay="1155"/>
                                          </p:stCondLst>
                                        </p:cTn>
                                        <p:tgtEl>
                                          <p:spTgt spid="66795"/>
                                        </p:tgtEl>
                                        <p:attrNameLst>
                                          <p:attrName>ppt_y</p:attrName>
                                        </p:attrNameLst>
                                      </p:cBhvr>
                                    </p:anim>
                                  </p:childTnLst>
                                </p:cTn>
                              </p:par>
                              <p:par>
                                <p:cTn id="140" presetID="51" presetClass="entr" presetSubtype="0" fill="hold" grpId="0" nodeType="withEffect">
                                  <p:stCondLst>
                                    <p:cond delay="0"/>
                                  </p:stCondLst>
                                  <p:childTnLst>
                                    <p:set>
                                      <p:cBhvr>
                                        <p:cTn id="141" dur="1" fill="hold">
                                          <p:stCondLst>
                                            <p:cond delay="0"/>
                                          </p:stCondLst>
                                        </p:cTn>
                                        <p:tgtEl>
                                          <p:spTgt spid="66612"/>
                                        </p:tgtEl>
                                        <p:attrNameLst>
                                          <p:attrName>style.visibility</p:attrName>
                                        </p:attrNameLst>
                                      </p:cBhvr>
                                      <p:to>
                                        <p:strVal val="visible"/>
                                      </p:to>
                                    </p:set>
                                    <p:animEffect transition="in" filter="fade">
                                      <p:cBhvr>
                                        <p:cTn id="142" dur="1155" decel="100000"/>
                                        <p:tgtEl>
                                          <p:spTgt spid="66612"/>
                                        </p:tgtEl>
                                      </p:cBhvr>
                                    </p:animEffect>
                                    <p:animScale>
                                      <p:cBhvr>
                                        <p:cTn id="143" dur="1155" decel="100000"/>
                                        <p:tgtEl>
                                          <p:spTgt spid="66612"/>
                                        </p:tgtEl>
                                      </p:cBhvr>
                                      <p:from x="10000" y="10000"/>
                                      <p:to x="200000" y="450000"/>
                                    </p:animScale>
                                    <p:animScale>
                                      <p:cBhvr>
                                        <p:cTn id="144" dur="1845" accel="100000" fill="hold">
                                          <p:stCondLst>
                                            <p:cond delay="1155"/>
                                          </p:stCondLst>
                                        </p:cTn>
                                        <p:tgtEl>
                                          <p:spTgt spid="66612"/>
                                        </p:tgtEl>
                                      </p:cBhvr>
                                      <p:from x="200000" y="450000"/>
                                      <p:to x="100000" y="100000"/>
                                    </p:animScale>
                                    <p:set>
                                      <p:cBhvr>
                                        <p:cTn id="145" dur="1155" fill="hold"/>
                                        <p:tgtEl>
                                          <p:spTgt spid="66612"/>
                                        </p:tgtEl>
                                        <p:attrNameLst>
                                          <p:attrName>ppt_x</p:attrName>
                                        </p:attrNameLst>
                                      </p:cBhvr>
                                      <p:to>
                                        <p:strVal val="(0.5)"/>
                                      </p:to>
                                    </p:set>
                                    <p:anim from="(0.5)" to="(#ppt_x)" calcmode="lin" valueType="num">
                                      <p:cBhvr>
                                        <p:cTn id="146" dur="1845" accel="100000" fill="hold">
                                          <p:stCondLst>
                                            <p:cond delay="1155"/>
                                          </p:stCondLst>
                                        </p:cTn>
                                        <p:tgtEl>
                                          <p:spTgt spid="66612"/>
                                        </p:tgtEl>
                                        <p:attrNameLst>
                                          <p:attrName>ppt_x</p:attrName>
                                        </p:attrNameLst>
                                      </p:cBhvr>
                                    </p:anim>
                                    <p:set>
                                      <p:cBhvr>
                                        <p:cTn id="147" dur="1155" fill="hold"/>
                                        <p:tgtEl>
                                          <p:spTgt spid="66612"/>
                                        </p:tgtEl>
                                        <p:attrNameLst>
                                          <p:attrName>ppt_y</p:attrName>
                                        </p:attrNameLst>
                                      </p:cBhvr>
                                      <p:to>
                                        <p:strVal val="(#ppt_y+0.4)"/>
                                      </p:to>
                                    </p:set>
                                    <p:anim from="(#ppt_y+0.4)" to="(#ppt_y)" calcmode="lin" valueType="num">
                                      <p:cBhvr>
                                        <p:cTn id="148" dur="1845" accel="100000" fill="hold">
                                          <p:stCondLst>
                                            <p:cond delay="1155"/>
                                          </p:stCondLst>
                                        </p:cTn>
                                        <p:tgtEl>
                                          <p:spTgt spid="66612"/>
                                        </p:tgtEl>
                                        <p:attrNameLst>
                                          <p:attrName>ppt_y</p:attrName>
                                        </p:attrNameLst>
                                      </p:cBhvr>
                                    </p:anim>
                                  </p:childTnLst>
                                </p:cTn>
                              </p:par>
                              <p:par>
                                <p:cTn id="149" presetID="22" presetClass="emph" presetSubtype="0" fill="hold" grpId="1" nodeType="withEffect">
                                  <p:stCondLst>
                                    <p:cond delay="0"/>
                                  </p:stCondLst>
                                  <p:childTnLst>
                                    <p:animClr clrSpc="hsl" dir="cw">
                                      <p:cBhvr override="childStyle">
                                        <p:cTn id="150" dur="2000" fill="hold"/>
                                        <p:tgtEl>
                                          <p:spTgt spid="66793"/>
                                        </p:tgtEl>
                                        <p:attrNameLst>
                                          <p:attrName>style.color</p:attrName>
                                        </p:attrNameLst>
                                      </p:cBhvr>
                                      <p:by>
                                        <p:hsl h="-7200000" s="0" l="0"/>
                                      </p:by>
                                    </p:animClr>
                                    <p:animClr clrSpc="hsl" dir="cw">
                                      <p:cBhvr>
                                        <p:cTn id="151" dur="2000" fill="hold"/>
                                        <p:tgtEl>
                                          <p:spTgt spid="66793"/>
                                        </p:tgtEl>
                                        <p:attrNameLst>
                                          <p:attrName>fillcolor</p:attrName>
                                        </p:attrNameLst>
                                      </p:cBhvr>
                                      <p:by>
                                        <p:hsl h="-7200000" s="0" l="0"/>
                                      </p:by>
                                    </p:animClr>
                                    <p:animClr clrSpc="hsl" dir="cw">
                                      <p:cBhvr>
                                        <p:cTn id="152" dur="2000" fill="hold"/>
                                        <p:tgtEl>
                                          <p:spTgt spid="66793"/>
                                        </p:tgtEl>
                                        <p:attrNameLst>
                                          <p:attrName>stroke.color</p:attrName>
                                        </p:attrNameLst>
                                      </p:cBhvr>
                                      <p:by>
                                        <p:hsl h="-7200000" s="0" l="0"/>
                                      </p:by>
                                    </p:animClr>
                                    <p:set>
                                      <p:cBhvr>
                                        <p:cTn id="153" dur="2000" fill="hold"/>
                                        <p:tgtEl>
                                          <p:spTgt spid="66793"/>
                                        </p:tgtEl>
                                        <p:attrNameLst>
                                          <p:attrName>fill.type</p:attrName>
                                        </p:attrNameLst>
                                      </p:cBhvr>
                                      <p:to>
                                        <p:strVal val="solid"/>
                                      </p:to>
                                    </p:set>
                                  </p:childTnLst>
                                </p:cTn>
                              </p:par>
                              <p:par>
                                <p:cTn id="154" presetID="22" presetClass="emph" presetSubtype="0" fill="hold" grpId="1" nodeType="withEffect">
                                  <p:stCondLst>
                                    <p:cond delay="0"/>
                                  </p:stCondLst>
                                  <p:childTnLst>
                                    <p:animClr clrSpc="hsl" dir="cw">
                                      <p:cBhvr override="childStyle">
                                        <p:cTn id="155" dur="2000" fill="hold"/>
                                        <p:tgtEl>
                                          <p:spTgt spid="66774"/>
                                        </p:tgtEl>
                                        <p:attrNameLst>
                                          <p:attrName>style.color</p:attrName>
                                        </p:attrNameLst>
                                      </p:cBhvr>
                                      <p:by>
                                        <p:hsl h="-7200000" s="0" l="0"/>
                                      </p:by>
                                    </p:animClr>
                                    <p:animClr clrSpc="hsl" dir="cw">
                                      <p:cBhvr>
                                        <p:cTn id="156" dur="2000" fill="hold"/>
                                        <p:tgtEl>
                                          <p:spTgt spid="66774"/>
                                        </p:tgtEl>
                                        <p:attrNameLst>
                                          <p:attrName>fillcolor</p:attrName>
                                        </p:attrNameLst>
                                      </p:cBhvr>
                                      <p:by>
                                        <p:hsl h="-7200000" s="0" l="0"/>
                                      </p:by>
                                    </p:animClr>
                                    <p:animClr clrSpc="hsl" dir="cw">
                                      <p:cBhvr>
                                        <p:cTn id="157" dur="2000" fill="hold"/>
                                        <p:tgtEl>
                                          <p:spTgt spid="66774"/>
                                        </p:tgtEl>
                                        <p:attrNameLst>
                                          <p:attrName>stroke.color</p:attrName>
                                        </p:attrNameLst>
                                      </p:cBhvr>
                                      <p:by>
                                        <p:hsl h="-7200000" s="0" l="0"/>
                                      </p:by>
                                    </p:animClr>
                                    <p:set>
                                      <p:cBhvr>
                                        <p:cTn id="158" dur="2000" fill="hold"/>
                                        <p:tgtEl>
                                          <p:spTgt spid="66774"/>
                                        </p:tgtEl>
                                        <p:attrNameLst>
                                          <p:attrName>fill.type</p:attrName>
                                        </p:attrNameLst>
                                      </p:cBhvr>
                                      <p:to>
                                        <p:strVal val="solid"/>
                                      </p:to>
                                    </p:set>
                                  </p:childTnLst>
                                </p:cTn>
                              </p:par>
                              <p:par>
                                <p:cTn id="159" presetID="22" presetClass="emph" presetSubtype="0" fill="hold" grpId="1" nodeType="withEffect">
                                  <p:stCondLst>
                                    <p:cond delay="0"/>
                                  </p:stCondLst>
                                  <p:childTnLst>
                                    <p:animClr clrSpc="hsl" dir="cw">
                                      <p:cBhvr override="childStyle">
                                        <p:cTn id="160" dur="2000" fill="hold"/>
                                        <p:tgtEl>
                                          <p:spTgt spid="66741"/>
                                        </p:tgtEl>
                                        <p:attrNameLst>
                                          <p:attrName>style.color</p:attrName>
                                        </p:attrNameLst>
                                      </p:cBhvr>
                                      <p:by>
                                        <p:hsl h="-7200000" s="0" l="0"/>
                                      </p:by>
                                    </p:animClr>
                                    <p:animClr clrSpc="hsl" dir="cw">
                                      <p:cBhvr>
                                        <p:cTn id="161" dur="2000" fill="hold"/>
                                        <p:tgtEl>
                                          <p:spTgt spid="66741"/>
                                        </p:tgtEl>
                                        <p:attrNameLst>
                                          <p:attrName>fillcolor</p:attrName>
                                        </p:attrNameLst>
                                      </p:cBhvr>
                                      <p:by>
                                        <p:hsl h="-7200000" s="0" l="0"/>
                                      </p:by>
                                    </p:animClr>
                                    <p:animClr clrSpc="hsl" dir="cw">
                                      <p:cBhvr>
                                        <p:cTn id="162" dur="2000" fill="hold"/>
                                        <p:tgtEl>
                                          <p:spTgt spid="66741"/>
                                        </p:tgtEl>
                                        <p:attrNameLst>
                                          <p:attrName>stroke.color</p:attrName>
                                        </p:attrNameLst>
                                      </p:cBhvr>
                                      <p:by>
                                        <p:hsl h="-7200000" s="0" l="0"/>
                                      </p:by>
                                    </p:animClr>
                                    <p:set>
                                      <p:cBhvr>
                                        <p:cTn id="163" dur="2000" fill="hold"/>
                                        <p:tgtEl>
                                          <p:spTgt spid="66741"/>
                                        </p:tgtEl>
                                        <p:attrNameLst>
                                          <p:attrName>fill.type</p:attrName>
                                        </p:attrNameLst>
                                      </p:cBhvr>
                                      <p:to>
                                        <p:strVal val="solid"/>
                                      </p:to>
                                    </p:set>
                                  </p:childTnLst>
                                </p:cTn>
                              </p:par>
                              <p:par>
                                <p:cTn id="164" presetID="22" presetClass="emph" presetSubtype="0" fill="hold" grpId="1" nodeType="withEffect">
                                  <p:stCondLst>
                                    <p:cond delay="0"/>
                                  </p:stCondLst>
                                  <p:childTnLst>
                                    <p:animClr clrSpc="hsl" dir="cw">
                                      <p:cBhvr override="childStyle">
                                        <p:cTn id="165" dur="2000" fill="hold"/>
                                        <p:tgtEl>
                                          <p:spTgt spid="66742"/>
                                        </p:tgtEl>
                                        <p:attrNameLst>
                                          <p:attrName>style.color</p:attrName>
                                        </p:attrNameLst>
                                      </p:cBhvr>
                                      <p:by>
                                        <p:hsl h="-7200000" s="0" l="0"/>
                                      </p:by>
                                    </p:animClr>
                                    <p:animClr clrSpc="hsl" dir="cw">
                                      <p:cBhvr>
                                        <p:cTn id="166" dur="2000" fill="hold"/>
                                        <p:tgtEl>
                                          <p:spTgt spid="66742"/>
                                        </p:tgtEl>
                                        <p:attrNameLst>
                                          <p:attrName>fillcolor</p:attrName>
                                        </p:attrNameLst>
                                      </p:cBhvr>
                                      <p:by>
                                        <p:hsl h="-7200000" s="0" l="0"/>
                                      </p:by>
                                    </p:animClr>
                                    <p:animClr clrSpc="hsl" dir="cw">
                                      <p:cBhvr>
                                        <p:cTn id="167" dur="2000" fill="hold"/>
                                        <p:tgtEl>
                                          <p:spTgt spid="66742"/>
                                        </p:tgtEl>
                                        <p:attrNameLst>
                                          <p:attrName>stroke.color</p:attrName>
                                        </p:attrNameLst>
                                      </p:cBhvr>
                                      <p:by>
                                        <p:hsl h="-7200000" s="0" l="0"/>
                                      </p:by>
                                    </p:animClr>
                                    <p:set>
                                      <p:cBhvr>
                                        <p:cTn id="168" dur="2000" fill="hold"/>
                                        <p:tgtEl>
                                          <p:spTgt spid="66742"/>
                                        </p:tgtEl>
                                        <p:attrNameLst>
                                          <p:attrName>fill.type</p:attrName>
                                        </p:attrNameLst>
                                      </p:cBhvr>
                                      <p:to>
                                        <p:strVal val="solid"/>
                                      </p:to>
                                    </p:set>
                                  </p:childTnLst>
                                </p:cTn>
                              </p:par>
                              <p:par>
                                <p:cTn id="169" presetID="22" presetClass="emph" presetSubtype="0" fill="hold" grpId="1" nodeType="withEffect">
                                  <p:stCondLst>
                                    <p:cond delay="0"/>
                                  </p:stCondLst>
                                  <p:childTnLst>
                                    <p:animClr clrSpc="hsl" dir="cw">
                                      <p:cBhvr override="childStyle">
                                        <p:cTn id="170" dur="2000" fill="hold"/>
                                        <p:tgtEl>
                                          <p:spTgt spid="66851"/>
                                        </p:tgtEl>
                                        <p:attrNameLst>
                                          <p:attrName>style.color</p:attrName>
                                        </p:attrNameLst>
                                      </p:cBhvr>
                                      <p:by>
                                        <p:hsl h="-7200000" s="0" l="0"/>
                                      </p:by>
                                    </p:animClr>
                                    <p:animClr clrSpc="hsl" dir="cw">
                                      <p:cBhvr>
                                        <p:cTn id="171" dur="2000" fill="hold"/>
                                        <p:tgtEl>
                                          <p:spTgt spid="66851"/>
                                        </p:tgtEl>
                                        <p:attrNameLst>
                                          <p:attrName>fillcolor</p:attrName>
                                        </p:attrNameLst>
                                      </p:cBhvr>
                                      <p:by>
                                        <p:hsl h="-7200000" s="0" l="0"/>
                                      </p:by>
                                    </p:animClr>
                                    <p:animClr clrSpc="hsl" dir="cw">
                                      <p:cBhvr>
                                        <p:cTn id="172" dur="2000" fill="hold"/>
                                        <p:tgtEl>
                                          <p:spTgt spid="66851"/>
                                        </p:tgtEl>
                                        <p:attrNameLst>
                                          <p:attrName>stroke.color</p:attrName>
                                        </p:attrNameLst>
                                      </p:cBhvr>
                                      <p:by>
                                        <p:hsl h="-7200000" s="0" l="0"/>
                                      </p:by>
                                    </p:animClr>
                                    <p:set>
                                      <p:cBhvr>
                                        <p:cTn id="173" dur="2000" fill="hold"/>
                                        <p:tgtEl>
                                          <p:spTgt spid="66851"/>
                                        </p:tgtEl>
                                        <p:attrNameLst>
                                          <p:attrName>fill.type</p:attrName>
                                        </p:attrNameLst>
                                      </p:cBhvr>
                                      <p:to>
                                        <p:strVal val="solid"/>
                                      </p:to>
                                    </p:set>
                                  </p:childTnLst>
                                </p:cTn>
                              </p:par>
                              <p:par>
                                <p:cTn id="174" presetID="22" presetClass="emph" presetSubtype="0" fill="hold" grpId="1" nodeType="withEffect">
                                  <p:stCondLst>
                                    <p:cond delay="0"/>
                                  </p:stCondLst>
                                  <p:childTnLst>
                                    <p:animClr clrSpc="hsl" dir="cw">
                                      <p:cBhvr override="childStyle">
                                        <p:cTn id="175" dur="2000" fill="hold"/>
                                        <p:tgtEl>
                                          <p:spTgt spid="66613"/>
                                        </p:tgtEl>
                                        <p:attrNameLst>
                                          <p:attrName>style.color</p:attrName>
                                        </p:attrNameLst>
                                      </p:cBhvr>
                                      <p:by>
                                        <p:hsl h="-7200000" s="0" l="0"/>
                                      </p:by>
                                    </p:animClr>
                                    <p:animClr clrSpc="hsl" dir="cw">
                                      <p:cBhvr>
                                        <p:cTn id="176" dur="2000" fill="hold"/>
                                        <p:tgtEl>
                                          <p:spTgt spid="66613"/>
                                        </p:tgtEl>
                                        <p:attrNameLst>
                                          <p:attrName>fillcolor</p:attrName>
                                        </p:attrNameLst>
                                      </p:cBhvr>
                                      <p:by>
                                        <p:hsl h="-7200000" s="0" l="0"/>
                                      </p:by>
                                    </p:animClr>
                                    <p:animClr clrSpc="hsl" dir="cw">
                                      <p:cBhvr>
                                        <p:cTn id="177" dur="2000" fill="hold"/>
                                        <p:tgtEl>
                                          <p:spTgt spid="66613"/>
                                        </p:tgtEl>
                                        <p:attrNameLst>
                                          <p:attrName>stroke.color</p:attrName>
                                        </p:attrNameLst>
                                      </p:cBhvr>
                                      <p:by>
                                        <p:hsl h="-7200000" s="0" l="0"/>
                                      </p:by>
                                    </p:animClr>
                                    <p:set>
                                      <p:cBhvr>
                                        <p:cTn id="178" dur="2000" fill="hold"/>
                                        <p:tgtEl>
                                          <p:spTgt spid="66613"/>
                                        </p:tgtEl>
                                        <p:attrNameLst>
                                          <p:attrName>fill.type</p:attrName>
                                        </p:attrNameLst>
                                      </p:cBhvr>
                                      <p:to>
                                        <p:strVal val="solid"/>
                                      </p:to>
                                    </p:set>
                                  </p:childTnLst>
                                </p:cTn>
                              </p:par>
                              <p:par>
                                <p:cTn id="179" presetID="22" presetClass="emph" presetSubtype="0" fill="hold" grpId="1" nodeType="withEffect">
                                  <p:stCondLst>
                                    <p:cond delay="0"/>
                                  </p:stCondLst>
                                  <p:childTnLst>
                                    <p:animClr clrSpc="hsl" dir="cw">
                                      <p:cBhvr override="childStyle">
                                        <p:cTn id="180" dur="2000" fill="hold"/>
                                        <p:tgtEl>
                                          <p:spTgt spid="66683"/>
                                        </p:tgtEl>
                                        <p:attrNameLst>
                                          <p:attrName>style.color</p:attrName>
                                        </p:attrNameLst>
                                      </p:cBhvr>
                                      <p:by>
                                        <p:hsl h="-7200000" s="0" l="0"/>
                                      </p:by>
                                    </p:animClr>
                                    <p:animClr clrSpc="hsl" dir="cw">
                                      <p:cBhvr>
                                        <p:cTn id="181" dur="2000" fill="hold"/>
                                        <p:tgtEl>
                                          <p:spTgt spid="66683"/>
                                        </p:tgtEl>
                                        <p:attrNameLst>
                                          <p:attrName>fillcolor</p:attrName>
                                        </p:attrNameLst>
                                      </p:cBhvr>
                                      <p:by>
                                        <p:hsl h="-7200000" s="0" l="0"/>
                                      </p:by>
                                    </p:animClr>
                                    <p:animClr clrSpc="hsl" dir="cw">
                                      <p:cBhvr>
                                        <p:cTn id="182" dur="2000" fill="hold"/>
                                        <p:tgtEl>
                                          <p:spTgt spid="66683"/>
                                        </p:tgtEl>
                                        <p:attrNameLst>
                                          <p:attrName>stroke.color</p:attrName>
                                        </p:attrNameLst>
                                      </p:cBhvr>
                                      <p:by>
                                        <p:hsl h="-7200000" s="0" l="0"/>
                                      </p:by>
                                    </p:animClr>
                                    <p:set>
                                      <p:cBhvr>
                                        <p:cTn id="183" dur="2000" fill="hold"/>
                                        <p:tgtEl>
                                          <p:spTgt spid="66683"/>
                                        </p:tgtEl>
                                        <p:attrNameLst>
                                          <p:attrName>fill.type</p:attrName>
                                        </p:attrNameLst>
                                      </p:cBhvr>
                                      <p:to>
                                        <p:strVal val="solid"/>
                                      </p:to>
                                    </p:set>
                                  </p:childTnLst>
                                </p:cTn>
                              </p:par>
                              <p:par>
                                <p:cTn id="184" presetID="22" presetClass="emph" presetSubtype="0" fill="hold" grpId="1" nodeType="withEffect">
                                  <p:stCondLst>
                                    <p:cond delay="0"/>
                                  </p:stCondLst>
                                  <p:childTnLst>
                                    <p:animClr clrSpc="hsl" dir="cw">
                                      <p:cBhvr override="childStyle">
                                        <p:cTn id="185" dur="2000" fill="hold"/>
                                        <p:tgtEl>
                                          <p:spTgt spid="66684"/>
                                        </p:tgtEl>
                                        <p:attrNameLst>
                                          <p:attrName>style.color</p:attrName>
                                        </p:attrNameLst>
                                      </p:cBhvr>
                                      <p:by>
                                        <p:hsl h="-7200000" s="0" l="0"/>
                                      </p:by>
                                    </p:animClr>
                                    <p:animClr clrSpc="hsl" dir="cw">
                                      <p:cBhvr>
                                        <p:cTn id="186" dur="2000" fill="hold"/>
                                        <p:tgtEl>
                                          <p:spTgt spid="66684"/>
                                        </p:tgtEl>
                                        <p:attrNameLst>
                                          <p:attrName>fillcolor</p:attrName>
                                        </p:attrNameLst>
                                      </p:cBhvr>
                                      <p:by>
                                        <p:hsl h="-7200000" s="0" l="0"/>
                                      </p:by>
                                    </p:animClr>
                                    <p:animClr clrSpc="hsl" dir="cw">
                                      <p:cBhvr>
                                        <p:cTn id="187" dur="2000" fill="hold"/>
                                        <p:tgtEl>
                                          <p:spTgt spid="66684"/>
                                        </p:tgtEl>
                                        <p:attrNameLst>
                                          <p:attrName>stroke.color</p:attrName>
                                        </p:attrNameLst>
                                      </p:cBhvr>
                                      <p:by>
                                        <p:hsl h="-7200000" s="0" l="0"/>
                                      </p:by>
                                    </p:animClr>
                                    <p:set>
                                      <p:cBhvr>
                                        <p:cTn id="188" dur="2000" fill="hold"/>
                                        <p:tgtEl>
                                          <p:spTgt spid="66684"/>
                                        </p:tgtEl>
                                        <p:attrNameLst>
                                          <p:attrName>fill.type</p:attrName>
                                        </p:attrNameLst>
                                      </p:cBhvr>
                                      <p:to>
                                        <p:strVal val="solid"/>
                                      </p:to>
                                    </p:set>
                                  </p:childTnLst>
                                </p:cTn>
                              </p:par>
                              <p:par>
                                <p:cTn id="189" presetID="22" presetClass="emph" presetSubtype="0" fill="hold" grpId="1" nodeType="withEffect">
                                  <p:stCondLst>
                                    <p:cond delay="0"/>
                                  </p:stCondLst>
                                  <p:childTnLst>
                                    <p:animClr clrSpc="hsl" dir="cw">
                                      <p:cBhvr override="childStyle">
                                        <p:cTn id="190" dur="2000" fill="hold"/>
                                        <p:tgtEl>
                                          <p:spTgt spid="66852"/>
                                        </p:tgtEl>
                                        <p:attrNameLst>
                                          <p:attrName>style.color</p:attrName>
                                        </p:attrNameLst>
                                      </p:cBhvr>
                                      <p:by>
                                        <p:hsl h="-7200000" s="0" l="0"/>
                                      </p:by>
                                    </p:animClr>
                                    <p:animClr clrSpc="hsl" dir="cw">
                                      <p:cBhvr>
                                        <p:cTn id="191" dur="2000" fill="hold"/>
                                        <p:tgtEl>
                                          <p:spTgt spid="66852"/>
                                        </p:tgtEl>
                                        <p:attrNameLst>
                                          <p:attrName>fillcolor</p:attrName>
                                        </p:attrNameLst>
                                      </p:cBhvr>
                                      <p:by>
                                        <p:hsl h="-7200000" s="0" l="0"/>
                                      </p:by>
                                    </p:animClr>
                                    <p:animClr clrSpc="hsl" dir="cw">
                                      <p:cBhvr>
                                        <p:cTn id="192" dur="2000" fill="hold"/>
                                        <p:tgtEl>
                                          <p:spTgt spid="66852"/>
                                        </p:tgtEl>
                                        <p:attrNameLst>
                                          <p:attrName>stroke.color</p:attrName>
                                        </p:attrNameLst>
                                      </p:cBhvr>
                                      <p:by>
                                        <p:hsl h="-7200000" s="0" l="0"/>
                                      </p:by>
                                    </p:animClr>
                                    <p:set>
                                      <p:cBhvr>
                                        <p:cTn id="193" dur="2000" fill="hold"/>
                                        <p:tgtEl>
                                          <p:spTgt spid="66852"/>
                                        </p:tgtEl>
                                        <p:attrNameLst>
                                          <p:attrName>fill.type</p:attrName>
                                        </p:attrNameLst>
                                      </p:cBhvr>
                                      <p:to>
                                        <p:strVal val="solid"/>
                                      </p:to>
                                    </p:set>
                                  </p:childTnLst>
                                </p:cTn>
                              </p:par>
                              <p:par>
                                <p:cTn id="194" presetID="22" presetClass="emph" presetSubtype="0" fill="hold" grpId="1" nodeType="withEffect">
                                  <p:stCondLst>
                                    <p:cond delay="0"/>
                                  </p:stCondLst>
                                  <p:childTnLst>
                                    <p:animClr clrSpc="hsl" dir="cw">
                                      <p:cBhvr override="childStyle">
                                        <p:cTn id="195" dur="2000" fill="hold"/>
                                        <p:tgtEl>
                                          <p:spTgt spid="66685"/>
                                        </p:tgtEl>
                                        <p:attrNameLst>
                                          <p:attrName>style.color</p:attrName>
                                        </p:attrNameLst>
                                      </p:cBhvr>
                                      <p:by>
                                        <p:hsl h="-7200000" s="0" l="0"/>
                                      </p:by>
                                    </p:animClr>
                                    <p:animClr clrSpc="hsl" dir="cw">
                                      <p:cBhvr>
                                        <p:cTn id="196" dur="2000" fill="hold"/>
                                        <p:tgtEl>
                                          <p:spTgt spid="66685"/>
                                        </p:tgtEl>
                                        <p:attrNameLst>
                                          <p:attrName>fillcolor</p:attrName>
                                        </p:attrNameLst>
                                      </p:cBhvr>
                                      <p:by>
                                        <p:hsl h="-7200000" s="0" l="0"/>
                                      </p:by>
                                    </p:animClr>
                                    <p:animClr clrSpc="hsl" dir="cw">
                                      <p:cBhvr>
                                        <p:cTn id="197" dur="2000" fill="hold"/>
                                        <p:tgtEl>
                                          <p:spTgt spid="66685"/>
                                        </p:tgtEl>
                                        <p:attrNameLst>
                                          <p:attrName>stroke.color</p:attrName>
                                        </p:attrNameLst>
                                      </p:cBhvr>
                                      <p:by>
                                        <p:hsl h="-7200000" s="0" l="0"/>
                                      </p:by>
                                    </p:animClr>
                                    <p:set>
                                      <p:cBhvr>
                                        <p:cTn id="198" dur="2000" fill="hold"/>
                                        <p:tgtEl>
                                          <p:spTgt spid="66685"/>
                                        </p:tgtEl>
                                        <p:attrNameLst>
                                          <p:attrName>fill.type</p:attrName>
                                        </p:attrNameLst>
                                      </p:cBhvr>
                                      <p:to>
                                        <p:strVal val="solid"/>
                                      </p:to>
                                    </p:set>
                                  </p:childTnLst>
                                </p:cTn>
                              </p:par>
                              <p:par>
                                <p:cTn id="199" presetID="22" presetClass="emph" presetSubtype="0" fill="hold" grpId="1" nodeType="withEffect">
                                  <p:stCondLst>
                                    <p:cond delay="0"/>
                                  </p:stCondLst>
                                  <p:childTnLst>
                                    <p:animClr clrSpc="hsl" dir="cw">
                                      <p:cBhvr override="childStyle">
                                        <p:cTn id="200" dur="2000" fill="hold"/>
                                        <p:tgtEl>
                                          <p:spTgt spid="66743"/>
                                        </p:tgtEl>
                                        <p:attrNameLst>
                                          <p:attrName>style.color</p:attrName>
                                        </p:attrNameLst>
                                      </p:cBhvr>
                                      <p:by>
                                        <p:hsl h="-7200000" s="0" l="0"/>
                                      </p:by>
                                    </p:animClr>
                                    <p:animClr clrSpc="hsl" dir="cw">
                                      <p:cBhvr>
                                        <p:cTn id="201" dur="2000" fill="hold"/>
                                        <p:tgtEl>
                                          <p:spTgt spid="66743"/>
                                        </p:tgtEl>
                                        <p:attrNameLst>
                                          <p:attrName>fillcolor</p:attrName>
                                        </p:attrNameLst>
                                      </p:cBhvr>
                                      <p:by>
                                        <p:hsl h="-7200000" s="0" l="0"/>
                                      </p:by>
                                    </p:animClr>
                                    <p:animClr clrSpc="hsl" dir="cw">
                                      <p:cBhvr>
                                        <p:cTn id="202" dur="2000" fill="hold"/>
                                        <p:tgtEl>
                                          <p:spTgt spid="66743"/>
                                        </p:tgtEl>
                                        <p:attrNameLst>
                                          <p:attrName>stroke.color</p:attrName>
                                        </p:attrNameLst>
                                      </p:cBhvr>
                                      <p:by>
                                        <p:hsl h="-7200000" s="0" l="0"/>
                                      </p:by>
                                    </p:animClr>
                                    <p:set>
                                      <p:cBhvr>
                                        <p:cTn id="203" dur="2000" fill="hold"/>
                                        <p:tgtEl>
                                          <p:spTgt spid="66743"/>
                                        </p:tgtEl>
                                        <p:attrNameLst>
                                          <p:attrName>fill.type</p:attrName>
                                        </p:attrNameLst>
                                      </p:cBhvr>
                                      <p:to>
                                        <p:strVal val="solid"/>
                                      </p:to>
                                    </p:set>
                                  </p:childTnLst>
                                </p:cTn>
                              </p:par>
                              <p:par>
                                <p:cTn id="204" presetID="22" presetClass="emph" presetSubtype="0" fill="hold" grpId="1" nodeType="withEffect">
                                  <p:stCondLst>
                                    <p:cond delay="0"/>
                                  </p:stCondLst>
                                  <p:childTnLst>
                                    <p:animClr clrSpc="hsl" dir="cw">
                                      <p:cBhvr override="childStyle">
                                        <p:cTn id="205" dur="2000" fill="hold"/>
                                        <p:tgtEl>
                                          <p:spTgt spid="66614"/>
                                        </p:tgtEl>
                                        <p:attrNameLst>
                                          <p:attrName>style.color</p:attrName>
                                        </p:attrNameLst>
                                      </p:cBhvr>
                                      <p:by>
                                        <p:hsl h="-7200000" s="0" l="0"/>
                                      </p:by>
                                    </p:animClr>
                                    <p:animClr clrSpc="hsl" dir="cw">
                                      <p:cBhvr>
                                        <p:cTn id="206" dur="2000" fill="hold"/>
                                        <p:tgtEl>
                                          <p:spTgt spid="66614"/>
                                        </p:tgtEl>
                                        <p:attrNameLst>
                                          <p:attrName>fillcolor</p:attrName>
                                        </p:attrNameLst>
                                      </p:cBhvr>
                                      <p:by>
                                        <p:hsl h="-7200000" s="0" l="0"/>
                                      </p:by>
                                    </p:animClr>
                                    <p:animClr clrSpc="hsl" dir="cw">
                                      <p:cBhvr>
                                        <p:cTn id="207" dur="2000" fill="hold"/>
                                        <p:tgtEl>
                                          <p:spTgt spid="66614"/>
                                        </p:tgtEl>
                                        <p:attrNameLst>
                                          <p:attrName>stroke.color</p:attrName>
                                        </p:attrNameLst>
                                      </p:cBhvr>
                                      <p:by>
                                        <p:hsl h="-7200000" s="0" l="0"/>
                                      </p:by>
                                    </p:animClr>
                                    <p:set>
                                      <p:cBhvr>
                                        <p:cTn id="208" dur="2000" fill="hold"/>
                                        <p:tgtEl>
                                          <p:spTgt spid="66614"/>
                                        </p:tgtEl>
                                        <p:attrNameLst>
                                          <p:attrName>fill.type</p:attrName>
                                        </p:attrNameLst>
                                      </p:cBhvr>
                                      <p:to>
                                        <p:strVal val="solid"/>
                                      </p:to>
                                    </p:set>
                                  </p:childTnLst>
                                </p:cTn>
                              </p:par>
                              <p:par>
                                <p:cTn id="209" presetID="22" presetClass="emph" presetSubtype="0" fill="hold" grpId="1" nodeType="withEffect">
                                  <p:stCondLst>
                                    <p:cond delay="0"/>
                                  </p:stCondLst>
                                  <p:childTnLst>
                                    <p:animClr clrSpc="hsl" dir="cw">
                                      <p:cBhvr override="childStyle">
                                        <p:cTn id="210" dur="2000" fill="hold"/>
                                        <p:tgtEl>
                                          <p:spTgt spid="66615"/>
                                        </p:tgtEl>
                                        <p:attrNameLst>
                                          <p:attrName>style.color</p:attrName>
                                        </p:attrNameLst>
                                      </p:cBhvr>
                                      <p:by>
                                        <p:hsl h="-7200000" s="0" l="0"/>
                                      </p:by>
                                    </p:animClr>
                                    <p:animClr clrSpc="hsl" dir="cw">
                                      <p:cBhvr>
                                        <p:cTn id="211" dur="2000" fill="hold"/>
                                        <p:tgtEl>
                                          <p:spTgt spid="66615"/>
                                        </p:tgtEl>
                                        <p:attrNameLst>
                                          <p:attrName>fillcolor</p:attrName>
                                        </p:attrNameLst>
                                      </p:cBhvr>
                                      <p:by>
                                        <p:hsl h="-7200000" s="0" l="0"/>
                                      </p:by>
                                    </p:animClr>
                                    <p:animClr clrSpc="hsl" dir="cw">
                                      <p:cBhvr>
                                        <p:cTn id="212" dur="2000" fill="hold"/>
                                        <p:tgtEl>
                                          <p:spTgt spid="66615"/>
                                        </p:tgtEl>
                                        <p:attrNameLst>
                                          <p:attrName>stroke.color</p:attrName>
                                        </p:attrNameLst>
                                      </p:cBhvr>
                                      <p:by>
                                        <p:hsl h="-7200000" s="0" l="0"/>
                                      </p:by>
                                    </p:animClr>
                                    <p:set>
                                      <p:cBhvr>
                                        <p:cTn id="213" dur="2000" fill="hold"/>
                                        <p:tgtEl>
                                          <p:spTgt spid="66615"/>
                                        </p:tgtEl>
                                        <p:attrNameLst>
                                          <p:attrName>fill.type</p:attrName>
                                        </p:attrNameLst>
                                      </p:cBhvr>
                                      <p:to>
                                        <p:strVal val="solid"/>
                                      </p:to>
                                    </p:set>
                                  </p:childTnLst>
                                </p:cTn>
                              </p:par>
                              <p:par>
                                <p:cTn id="214" presetID="22" presetClass="emph" presetSubtype="0" fill="hold" grpId="1" nodeType="withEffect">
                                  <p:stCondLst>
                                    <p:cond delay="0"/>
                                  </p:stCondLst>
                                  <p:childTnLst>
                                    <p:animClr clrSpc="hsl" dir="cw">
                                      <p:cBhvr override="childStyle">
                                        <p:cTn id="215" dur="2000" fill="hold"/>
                                        <p:tgtEl>
                                          <p:spTgt spid="66794"/>
                                        </p:tgtEl>
                                        <p:attrNameLst>
                                          <p:attrName>style.color</p:attrName>
                                        </p:attrNameLst>
                                      </p:cBhvr>
                                      <p:by>
                                        <p:hsl h="-7200000" s="0" l="0"/>
                                      </p:by>
                                    </p:animClr>
                                    <p:animClr clrSpc="hsl" dir="cw">
                                      <p:cBhvr>
                                        <p:cTn id="216" dur="2000" fill="hold"/>
                                        <p:tgtEl>
                                          <p:spTgt spid="66794"/>
                                        </p:tgtEl>
                                        <p:attrNameLst>
                                          <p:attrName>fillcolor</p:attrName>
                                        </p:attrNameLst>
                                      </p:cBhvr>
                                      <p:by>
                                        <p:hsl h="-7200000" s="0" l="0"/>
                                      </p:by>
                                    </p:animClr>
                                    <p:animClr clrSpc="hsl" dir="cw">
                                      <p:cBhvr>
                                        <p:cTn id="217" dur="2000" fill="hold"/>
                                        <p:tgtEl>
                                          <p:spTgt spid="66794"/>
                                        </p:tgtEl>
                                        <p:attrNameLst>
                                          <p:attrName>stroke.color</p:attrName>
                                        </p:attrNameLst>
                                      </p:cBhvr>
                                      <p:by>
                                        <p:hsl h="-7200000" s="0" l="0"/>
                                      </p:by>
                                    </p:animClr>
                                    <p:set>
                                      <p:cBhvr>
                                        <p:cTn id="218" dur="2000" fill="hold"/>
                                        <p:tgtEl>
                                          <p:spTgt spid="66794"/>
                                        </p:tgtEl>
                                        <p:attrNameLst>
                                          <p:attrName>fill.type</p:attrName>
                                        </p:attrNameLst>
                                      </p:cBhvr>
                                      <p:to>
                                        <p:strVal val="solid"/>
                                      </p:to>
                                    </p:set>
                                  </p:childTnLst>
                                </p:cTn>
                              </p:par>
                              <p:par>
                                <p:cTn id="219" presetID="22" presetClass="emph" presetSubtype="0" fill="hold" grpId="1" nodeType="withEffect">
                                  <p:stCondLst>
                                    <p:cond delay="0"/>
                                  </p:stCondLst>
                                  <p:childTnLst>
                                    <p:animClr clrSpc="hsl" dir="cw">
                                      <p:cBhvr override="childStyle">
                                        <p:cTn id="220" dur="2000" fill="hold"/>
                                        <p:tgtEl>
                                          <p:spTgt spid="66795"/>
                                        </p:tgtEl>
                                        <p:attrNameLst>
                                          <p:attrName>style.color</p:attrName>
                                        </p:attrNameLst>
                                      </p:cBhvr>
                                      <p:by>
                                        <p:hsl h="-7200000" s="0" l="0"/>
                                      </p:by>
                                    </p:animClr>
                                    <p:animClr clrSpc="hsl" dir="cw">
                                      <p:cBhvr>
                                        <p:cTn id="221" dur="2000" fill="hold"/>
                                        <p:tgtEl>
                                          <p:spTgt spid="66795"/>
                                        </p:tgtEl>
                                        <p:attrNameLst>
                                          <p:attrName>fillcolor</p:attrName>
                                        </p:attrNameLst>
                                      </p:cBhvr>
                                      <p:by>
                                        <p:hsl h="-7200000" s="0" l="0"/>
                                      </p:by>
                                    </p:animClr>
                                    <p:animClr clrSpc="hsl" dir="cw">
                                      <p:cBhvr>
                                        <p:cTn id="222" dur="2000" fill="hold"/>
                                        <p:tgtEl>
                                          <p:spTgt spid="66795"/>
                                        </p:tgtEl>
                                        <p:attrNameLst>
                                          <p:attrName>stroke.color</p:attrName>
                                        </p:attrNameLst>
                                      </p:cBhvr>
                                      <p:by>
                                        <p:hsl h="-7200000" s="0" l="0"/>
                                      </p:by>
                                    </p:animClr>
                                    <p:set>
                                      <p:cBhvr>
                                        <p:cTn id="223" dur="2000" fill="hold"/>
                                        <p:tgtEl>
                                          <p:spTgt spid="66795"/>
                                        </p:tgtEl>
                                        <p:attrNameLst>
                                          <p:attrName>fill.type</p:attrName>
                                        </p:attrNameLst>
                                      </p:cBhvr>
                                      <p:to>
                                        <p:strVal val="solid"/>
                                      </p:to>
                                    </p:set>
                                  </p:childTnLst>
                                </p:cTn>
                              </p:par>
                              <p:par>
                                <p:cTn id="224" presetID="22" presetClass="emph" presetSubtype="0" fill="hold" grpId="1" nodeType="withEffect">
                                  <p:stCondLst>
                                    <p:cond delay="0"/>
                                  </p:stCondLst>
                                  <p:childTnLst>
                                    <p:animClr clrSpc="hsl" dir="cw">
                                      <p:cBhvr override="childStyle">
                                        <p:cTn id="225" dur="2000" fill="hold"/>
                                        <p:tgtEl>
                                          <p:spTgt spid="66612"/>
                                        </p:tgtEl>
                                        <p:attrNameLst>
                                          <p:attrName>style.color</p:attrName>
                                        </p:attrNameLst>
                                      </p:cBhvr>
                                      <p:by>
                                        <p:hsl h="-7200000" s="0" l="0"/>
                                      </p:by>
                                    </p:animClr>
                                    <p:animClr clrSpc="hsl" dir="cw">
                                      <p:cBhvr>
                                        <p:cTn id="226" dur="2000" fill="hold"/>
                                        <p:tgtEl>
                                          <p:spTgt spid="66612"/>
                                        </p:tgtEl>
                                        <p:attrNameLst>
                                          <p:attrName>fillcolor</p:attrName>
                                        </p:attrNameLst>
                                      </p:cBhvr>
                                      <p:by>
                                        <p:hsl h="-7200000" s="0" l="0"/>
                                      </p:by>
                                    </p:animClr>
                                    <p:animClr clrSpc="hsl" dir="cw">
                                      <p:cBhvr>
                                        <p:cTn id="227" dur="2000" fill="hold"/>
                                        <p:tgtEl>
                                          <p:spTgt spid="66612"/>
                                        </p:tgtEl>
                                        <p:attrNameLst>
                                          <p:attrName>stroke.color</p:attrName>
                                        </p:attrNameLst>
                                      </p:cBhvr>
                                      <p:by>
                                        <p:hsl h="-7200000" s="0" l="0"/>
                                      </p:by>
                                    </p:animClr>
                                    <p:set>
                                      <p:cBhvr>
                                        <p:cTn id="228" dur="2000" fill="hold"/>
                                        <p:tgtEl>
                                          <p:spTgt spid="666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2" grpId="0" animBg="1"/>
      <p:bldP spid="66612" grpId="1" animBg="1"/>
      <p:bldP spid="66613" grpId="0" animBg="1"/>
      <p:bldP spid="66613" grpId="1" animBg="1"/>
      <p:bldP spid="66614" grpId="0" animBg="1"/>
      <p:bldP spid="66614" grpId="1" animBg="1"/>
      <p:bldP spid="66615" grpId="0" animBg="1"/>
      <p:bldP spid="66615" grpId="1" animBg="1"/>
      <p:bldP spid="66683" grpId="0" animBg="1"/>
      <p:bldP spid="66683" grpId="1" animBg="1"/>
      <p:bldP spid="66684" grpId="0" animBg="1"/>
      <p:bldP spid="66684" grpId="1" animBg="1"/>
      <p:bldP spid="66685" grpId="0" animBg="1"/>
      <p:bldP spid="66685" grpId="1" animBg="1"/>
      <p:bldP spid="66741" grpId="0" animBg="1"/>
      <p:bldP spid="66741" grpId="1" animBg="1"/>
      <p:bldP spid="66742" grpId="0" animBg="1"/>
      <p:bldP spid="66742" grpId="1" animBg="1"/>
      <p:bldP spid="66743" grpId="0" animBg="1"/>
      <p:bldP spid="66743" grpId="1" animBg="1"/>
      <p:bldP spid="66774" grpId="0" animBg="1"/>
      <p:bldP spid="66774" grpId="1" animBg="1"/>
      <p:bldP spid="66793" grpId="0" animBg="1"/>
      <p:bldP spid="66793" grpId="1" animBg="1"/>
      <p:bldP spid="66794" grpId="0" animBg="1"/>
      <p:bldP spid="66794" grpId="1" animBg="1"/>
      <p:bldP spid="66795" grpId="0" animBg="1"/>
      <p:bldP spid="66795" grpId="1" animBg="1"/>
      <p:bldP spid="66851" grpId="0" animBg="1"/>
      <p:bldP spid="66851" grpId="1" animBg="1"/>
      <p:bldP spid="66852" grpId="0" animBg="1"/>
      <p:bldP spid="66852"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534400" cy="5181600"/>
          </a:xfrm>
          <a:prstGeom prst="rect">
            <a:avLst/>
          </a:prstGeom>
          <a:noFill/>
          <a:ln w="22225">
            <a:solidFill>
              <a:srgbClr val="800000"/>
            </a:solidFill>
            <a:miter lim="800000"/>
            <a:headEnd/>
            <a:tailEnd/>
          </a:ln>
        </p:spPr>
        <p:txBody>
          <a:bodyPr/>
          <a:lstStyle/>
          <a:p>
            <a:pPr marL="342900" indent="-342900" algn="just" eaLnBrk="1" hangingPunct="1">
              <a:lnSpc>
                <a:spcPct val="150000"/>
              </a:lnSpc>
              <a:buFontTx/>
              <a:buAutoNum type="arabicPeriod"/>
              <a:defRPr/>
            </a:pPr>
            <a:r>
              <a:rPr lang="en-US" sz="1900" dirty="0" err="1">
                <a:solidFill>
                  <a:schemeClr val="tx2">
                    <a:lumMod val="50000"/>
                  </a:schemeClr>
                </a:solidFill>
                <a:latin typeface="Tahoma" pitchFamily="34" charset="0"/>
                <a:cs typeface="Tahoma" pitchFamily="34" charset="0"/>
              </a:rPr>
              <a:t>Bản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thân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em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đã</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thực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tắc</a:t>
            </a:r>
            <a:r>
              <a:rPr lang="en-US" sz="1900" dirty="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giao</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thông</a:t>
            </a:r>
            <a:r>
              <a:rPr lang="en-US" sz="1900" dirty="0" smtClean="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hoặc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nào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Hãy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lập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hoạch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rèn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luyện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phục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vi </a:t>
            </a:r>
            <a:r>
              <a:rPr lang="en-US" sz="1900" dirty="0" err="1">
                <a:solidFill>
                  <a:schemeClr val="tx2">
                    <a:lumMod val="50000"/>
                  </a:schemeClr>
                </a:solidFill>
                <a:latin typeface="Tahoma" pitchFamily="34" charset="0"/>
                <a:cs typeface="Tahoma" pitchFamily="34" charset="0"/>
              </a:rPr>
              <a:t>phạm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các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bạn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cùng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thực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hiện</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Mục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tiêu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Tạo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thói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quen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an </a:t>
            </a:r>
            <a:r>
              <a:rPr lang="en-US" sz="1900" dirty="0" err="1">
                <a:solidFill>
                  <a:schemeClr val="tx2">
                    <a:lumMod val="50000"/>
                  </a:schemeClr>
                </a:solidFill>
                <a:latin typeface="Tahoma" pitchFamily="34" charset="0"/>
                <a:cs typeface="Tahoma" pitchFamily="34" charset="0"/>
              </a:rPr>
              <a:t>toàn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đúng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luật</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Chỉ</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ra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hạn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chế</a:t>
            </a:r>
            <a:r>
              <a:rPr lang="en-US" sz="1900" dirty="0">
                <a:solidFill>
                  <a:schemeClr val="tx2">
                    <a:lumMod val="50000"/>
                  </a:schemeClr>
                </a:solidFill>
                <a:latin typeface="Tahoma" pitchFamily="34" charset="0"/>
                <a:cs typeface="Tahoma" pitchFamily="34" charset="0"/>
              </a:rPr>
              <a:t>, vi </a:t>
            </a:r>
            <a:r>
              <a:rPr lang="en-US" sz="1900" dirty="0" err="1">
                <a:solidFill>
                  <a:schemeClr val="tx2">
                    <a:lumMod val="50000"/>
                  </a:schemeClr>
                </a:solidFill>
                <a:latin typeface="Tahoma" pitchFamily="34" charset="0"/>
                <a:cs typeface="Tahoma" pitchFamily="34" charset="0"/>
              </a:rPr>
              <a:t>phạm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bản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thân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lâu</a:t>
            </a:r>
            <a:r>
              <a:rPr lang="en-US" sz="1900" dirty="0">
                <a:solidFill>
                  <a:schemeClr val="tx2">
                    <a:lumMod val="50000"/>
                  </a:schemeClr>
                </a:solidFill>
                <a:latin typeface="Tahoma" pitchFamily="34" charset="0"/>
                <a:cs typeface="Tahoma" pitchFamily="34" charset="0"/>
              </a:rPr>
              <a:t> nay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thói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quen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kiểm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trước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dàn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hàng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ngang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vừa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vừa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nghe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thoại</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Xây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dựng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hoạch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phục</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2. </a:t>
            </a:r>
            <a:r>
              <a:rPr lang="en-US" sz="1900" dirty="0" err="1">
                <a:solidFill>
                  <a:schemeClr val="tx2">
                    <a:lumMod val="50000"/>
                  </a:schemeClr>
                </a:solidFill>
              </a:rPr>
              <a:t>Thực</a:t>
            </a:r>
            <a:r>
              <a:rPr lang="en-US" sz="1900" dirty="0">
                <a:solidFill>
                  <a:schemeClr val="tx2">
                    <a:lumMod val="50000"/>
                  </a:schemeClr>
                </a:solidFill>
              </a:rPr>
              <a:t> </a:t>
            </a:r>
            <a:r>
              <a:rPr lang="en-US" sz="1900" dirty="0" err="1">
                <a:solidFill>
                  <a:schemeClr val="tx2">
                    <a:lumMod val="50000"/>
                  </a:schemeClr>
                </a:solidFill>
              </a:rPr>
              <a:t>hiện</a:t>
            </a:r>
            <a:r>
              <a:rPr lang="en-US" sz="1900" dirty="0">
                <a:solidFill>
                  <a:schemeClr val="tx2">
                    <a:lumMod val="50000"/>
                  </a:schemeClr>
                </a:solidFill>
              </a:rPr>
              <a:t> </a:t>
            </a:r>
            <a:r>
              <a:rPr lang="en-US" sz="1900" dirty="0" err="1">
                <a:solidFill>
                  <a:schemeClr val="tx2">
                    <a:lumMod val="50000"/>
                  </a:schemeClr>
                </a:solidFill>
              </a:rPr>
              <a:t>dự</a:t>
            </a:r>
            <a:r>
              <a:rPr lang="en-US" sz="1900" dirty="0">
                <a:solidFill>
                  <a:schemeClr val="tx2">
                    <a:lumMod val="50000"/>
                  </a:schemeClr>
                </a:solidFill>
              </a:rPr>
              <a:t> </a:t>
            </a:r>
            <a:r>
              <a:rPr lang="en-US" sz="1900" dirty="0" err="1">
                <a:solidFill>
                  <a:schemeClr val="tx2">
                    <a:lumMod val="50000"/>
                  </a:schemeClr>
                </a:solidFill>
              </a:rPr>
              <a:t>án</a:t>
            </a:r>
            <a:r>
              <a:rPr lang="en-US" sz="1900" dirty="0">
                <a:solidFill>
                  <a:schemeClr val="tx2">
                    <a:lumMod val="50000"/>
                  </a:schemeClr>
                </a:solidFill>
              </a:rPr>
              <a:t> </a:t>
            </a:r>
            <a:r>
              <a:rPr lang="ja-JP" altLang="en-US" sz="1900">
                <a:solidFill>
                  <a:schemeClr val="tx2">
                    <a:lumMod val="50000"/>
                  </a:schemeClr>
                </a:solidFill>
              </a:rPr>
              <a:t>“</a:t>
            </a:r>
            <a:r>
              <a:rPr lang="en-US" altLang="ja-JP" sz="1900" dirty="0" err="1">
                <a:solidFill>
                  <a:schemeClr val="tx2">
                    <a:lumMod val="50000"/>
                  </a:schemeClr>
                </a:solidFill>
              </a:rPr>
              <a:t>Học</a:t>
            </a:r>
            <a:r>
              <a:rPr lang="en-US" altLang="ja-JP" sz="1900" dirty="0">
                <a:solidFill>
                  <a:schemeClr val="tx2">
                    <a:lumMod val="50000"/>
                  </a:schemeClr>
                </a:solidFill>
              </a:rPr>
              <a:t> </a:t>
            </a:r>
            <a:r>
              <a:rPr lang="en-US" altLang="ja-JP" sz="1900" dirty="0" err="1">
                <a:solidFill>
                  <a:schemeClr val="tx2">
                    <a:lumMod val="50000"/>
                  </a:schemeClr>
                </a:solidFill>
              </a:rPr>
              <a:t>sinh</a:t>
            </a:r>
            <a:r>
              <a:rPr lang="en-US" altLang="ja-JP" sz="1900" dirty="0">
                <a:solidFill>
                  <a:schemeClr val="tx2">
                    <a:lumMod val="50000"/>
                  </a:schemeClr>
                </a:solidFill>
              </a:rPr>
              <a:t> </a:t>
            </a:r>
            <a:r>
              <a:rPr lang="en-US" altLang="ja-JP" sz="1900" dirty="0" err="1">
                <a:solidFill>
                  <a:schemeClr val="tx2">
                    <a:lumMod val="50000"/>
                  </a:schemeClr>
                </a:solidFill>
              </a:rPr>
              <a:t>với</a:t>
            </a:r>
            <a:r>
              <a:rPr lang="en-US" altLang="ja-JP" sz="1900" dirty="0">
                <a:solidFill>
                  <a:schemeClr val="tx2">
                    <a:lumMod val="50000"/>
                  </a:schemeClr>
                </a:solidFill>
              </a:rPr>
              <a:t> an </a:t>
            </a:r>
            <a:r>
              <a:rPr lang="en-US" altLang="ja-JP" sz="1900" dirty="0" err="1">
                <a:solidFill>
                  <a:schemeClr val="tx2">
                    <a:lumMod val="50000"/>
                  </a:schemeClr>
                </a:solidFill>
              </a:rPr>
              <a:t>toàn</a:t>
            </a:r>
            <a:r>
              <a:rPr lang="en-US" altLang="ja-JP" sz="1900" dirty="0">
                <a:solidFill>
                  <a:schemeClr val="tx2">
                    <a:lumMod val="50000"/>
                  </a:schemeClr>
                </a:solidFill>
              </a:rPr>
              <a:t> </a:t>
            </a:r>
            <a:r>
              <a:rPr lang="en-US" altLang="ja-JP" sz="1900" dirty="0" err="1" smtClean="0">
                <a:solidFill>
                  <a:schemeClr val="tx2">
                    <a:lumMod val="50000"/>
                  </a:schemeClr>
                </a:solidFill>
              </a:rPr>
              <a:t>giao</a:t>
            </a:r>
            <a:r>
              <a:rPr lang="en-US" altLang="ja-JP" sz="1900" dirty="0" smtClean="0">
                <a:solidFill>
                  <a:schemeClr val="tx2">
                    <a:lumMod val="50000"/>
                  </a:schemeClr>
                </a:solidFill>
              </a:rPr>
              <a:t> </a:t>
            </a:r>
            <a:r>
              <a:rPr lang="en-US" altLang="ja-JP" sz="1900" dirty="0" err="1" smtClean="0">
                <a:solidFill>
                  <a:schemeClr val="tx2">
                    <a:lumMod val="50000"/>
                  </a:schemeClr>
                </a:solidFill>
              </a:rPr>
              <a:t>thông</a:t>
            </a:r>
            <a:r>
              <a:rPr lang="en-US" altLang="ja-JP" sz="1900" dirty="0" smtClean="0">
                <a:solidFill>
                  <a:schemeClr val="tx2">
                    <a:lumMod val="50000"/>
                  </a:schemeClr>
                </a:solidFill>
              </a:rPr>
              <a:t> </a:t>
            </a:r>
            <a:r>
              <a:rPr lang="en-US" altLang="ja-JP" sz="1900" dirty="0" err="1">
                <a:solidFill>
                  <a:schemeClr val="tx2">
                    <a:lumMod val="50000"/>
                  </a:schemeClr>
                </a:solidFill>
              </a:rPr>
              <a:t>khi</a:t>
            </a:r>
            <a:r>
              <a:rPr lang="en-US" altLang="ja-JP" sz="1900" dirty="0">
                <a:solidFill>
                  <a:schemeClr val="tx2">
                    <a:lumMod val="50000"/>
                  </a:schemeClr>
                </a:solidFill>
              </a:rPr>
              <a:t> </a:t>
            </a:r>
            <a:r>
              <a:rPr lang="en-US" altLang="ja-JP" sz="1900" dirty="0" err="1">
                <a:solidFill>
                  <a:schemeClr val="tx2">
                    <a:lumMod val="50000"/>
                  </a:schemeClr>
                </a:solidFill>
              </a:rPr>
              <a:t>đi</a:t>
            </a:r>
            <a:r>
              <a:rPr lang="en-US" altLang="ja-JP" sz="1900" dirty="0">
                <a:solidFill>
                  <a:schemeClr val="tx2">
                    <a:lumMod val="50000"/>
                  </a:schemeClr>
                </a:solidFill>
              </a:rPr>
              <a:t> </a:t>
            </a:r>
            <a:r>
              <a:rPr lang="en-US" altLang="ja-JP" sz="1900" dirty="0" err="1">
                <a:solidFill>
                  <a:schemeClr val="tx2">
                    <a:lumMod val="50000"/>
                  </a:schemeClr>
                </a:solidFill>
              </a:rPr>
              <a:t>xe</a:t>
            </a:r>
            <a:r>
              <a:rPr lang="en-US" altLang="ja-JP" sz="1900" dirty="0">
                <a:solidFill>
                  <a:schemeClr val="tx2">
                    <a:lumMod val="50000"/>
                  </a:schemeClr>
                </a:solidFill>
              </a:rPr>
              <a:t> </a:t>
            </a:r>
            <a:r>
              <a:rPr lang="en-US" altLang="ja-JP" sz="1900" dirty="0" err="1">
                <a:solidFill>
                  <a:schemeClr val="tx2">
                    <a:lumMod val="50000"/>
                  </a:schemeClr>
                </a:solidFill>
              </a:rPr>
              <a:t>đạp</a:t>
            </a:r>
            <a:r>
              <a:rPr lang="en-US" altLang="ja-JP" sz="1900" dirty="0">
                <a:solidFill>
                  <a:schemeClr val="tx2">
                    <a:lumMod val="50000"/>
                  </a:schemeClr>
                </a:solidFill>
              </a:rPr>
              <a:t>, </a:t>
            </a:r>
            <a:r>
              <a:rPr lang="en-US" altLang="ja-JP" sz="1900" dirty="0" err="1">
                <a:solidFill>
                  <a:schemeClr val="tx2">
                    <a:lumMod val="50000"/>
                  </a:schemeClr>
                </a:solidFill>
              </a:rPr>
              <a:t>xe</a:t>
            </a:r>
            <a:r>
              <a:rPr lang="en-US" altLang="ja-JP" sz="1900" dirty="0">
                <a:solidFill>
                  <a:schemeClr val="tx2">
                    <a:lumMod val="50000"/>
                  </a:schemeClr>
                </a:solidFill>
              </a:rPr>
              <a:t> </a:t>
            </a:r>
            <a:r>
              <a:rPr lang="en-US" altLang="ja-JP" sz="1900" dirty="0" err="1">
                <a:solidFill>
                  <a:schemeClr val="tx2">
                    <a:lumMod val="50000"/>
                  </a:schemeClr>
                </a:solidFill>
              </a:rPr>
              <a:t>đạp</a:t>
            </a:r>
            <a:r>
              <a:rPr lang="en-US" altLang="ja-JP" sz="1900" dirty="0">
                <a:solidFill>
                  <a:schemeClr val="tx2">
                    <a:lumMod val="50000"/>
                  </a:schemeClr>
                </a:solidFill>
              </a:rPr>
              <a:t> </a:t>
            </a:r>
            <a:r>
              <a:rPr lang="en-US" altLang="ja-JP" sz="1900" dirty="0" err="1">
                <a:solidFill>
                  <a:schemeClr val="tx2">
                    <a:lumMod val="50000"/>
                  </a:schemeClr>
                </a:solidFill>
              </a:rPr>
              <a:t>điện</a:t>
            </a:r>
            <a:r>
              <a:rPr lang="en-US" altLang="ja-JP" sz="1900" dirty="0">
                <a:solidFill>
                  <a:schemeClr val="tx2">
                    <a:lumMod val="50000"/>
                  </a:schemeClr>
                </a:solidFill>
              </a:rPr>
              <a:t> qua </a:t>
            </a:r>
            <a:r>
              <a:rPr lang="en-US" altLang="ja-JP" sz="1900" dirty="0" err="1">
                <a:solidFill>
                  <a:schemeClr val="tx2">
                    <a:lumMod val="50000"/>
                  </a:schemeClr>
                </a:solidFill>
              </a:rPr>
              <a:t>lăng</a:t>
            </a:r>
            <a:r>
              <a:rPr lang="en-US" altLang="ja-JP" sz="1900" dirty="0">
                <a:solidFill>
                  <a:schemeClr val="tx2">
                    <a:lumMod val="50000"/>
                  </a:schemeClr>
                </a:solidFill>
              </a:rPr>
              <a:t> </a:t>
            </a:r>
            <a:r>
              <a:rPr lang="en-US" altLang="ja-JP" sz="1900" dirty="0" err="1">
                <a:solidFill>
                  <a:schemeClr val="tx2">
                    <a:lumMod val="50000"/>
                  </a:schemeClr>
                </a:solidFill>
              </a:rPr>
              <a:t>kính</a:t>
            </a:r>
            <a:r>
              <a:rPr lang="en-US" altLang="ja-JP" sz="1900" dirty="0">
                <a:solidFill>
                  <a:schemeClr val="tx2">
                    <a:lumMod val="50000"/>
                  </a:schemeClr>
                </a:solidFill>
              </a:rPr>
              <a:t> </a:t>
            </a:r>
            <a:r>
              <a:rPr lang="en-US" altLang="ja-JP" sz="1900" dirty="0" err="1">
                <a:solidFill>
                  <a:schemeClr val="tx2">
                    <a:lumMod val="50000"/>
                  </a:schemeClr>
                </a:solidFill>
              </a:rPr>
              <a:t>chúng</a:t>
            </a:r>
            <a:r>
              <a:rPr lang="en-US" altLang="ja-JP" sz="1900" dirty="0">
                <a:solidFill>
                  <a:schemeClr val="tx2">
                    <a:lumMod val="50000"/>
                  </a:schemeClr>
                </a:solidFill>
              </a:rPr>
              <a:t> </a:t>
            </a:r>
            <a:r>
              <a:rPr lang="en-US" altLang="ja-JP" sz="1900" dirty="0" err="1">
                <a:solidFill>
                  <a:schemeClr val="tx2">
                    <a:lumMod val="50000"/>
                  </a:schemeClr>
                </a:solidFill>
              </a:rPr>
              <a:t>em</a:t>
            </a:r>
            <a:r>
              <a:rPr lang="ja-JP" altLang="en-US" sz="1900">
                <a:solidFill>
                  <a:schemeClr val="tx2">
                    <a:lumMod val="50000"/>
                  </a:schemeClr>
                </a:solidFill>
              </a:rPr>
              <a:t>”</a:t>
            </a:r>
            <a:r>
              <a:rPr lang="en-US" altLang="ja-JP" sz="1900" dirty="0">
                <a:solidFill>
                  <a:schemeClr val="tx2">
                    <a:lumMod val="50000"/>
                  </a:schemeClr>
                </a:solidFill>
              </a:rPr>
              <a:t>, </a:t>
            </a:r>
            <a:r>
              <a:rPr lang="en-US" altLang="ja-JP" sz="1900" dirty="0" err="1">
                <a:solidFill>
                  <a:schemeClr val="tx2">
                    <a:lumMod val="50000"/>
                  </a:schemeClr>
                </a:solidFill>
              </a:rPr>
              <a:t>bằng</a:t>
            </a:r>
            <a:r>
              <a:rPr lang="en-US" altLang="ja-JP" sz="1900" dirty="0">
                <a:solidFill>
                  <a:schemeClr val="tx2">
                    <a:lumMod val="50000"/>
                  </a:schemeClr>
                </a:solidFill>
              </a:rPr>
              <a:t> </a:t>
            </a:r>
            <a:r>
              <a:rPr lang="en-US" altLang="ja-JP" sz="1900" dirty="0" err="1">
                <a:solidFill>
                  <a:schemeClr val="tx2">
                    <a:lumMod val="50000"/>
                  </a:schemeClr>
                </a:solidFill>
              </a:rPr>
              <a:t>hình</a:t>
            </a:r>
            <a:r>
              <a:rPr lang="en-US" altLang="ja-JP" sz="1900" dirty="0">
                <a:solidFill>
                  <a:schemeClr val="tx2">
                    <a:lumMod val="50000"/>
                  </a:schemeClr>
                </a:solidFill>
              </a:rPr>
              <a:t> </a:t>
            </a:r>
            <a:r>
              <a:rPr lang="en-US" altLang="ja-JP" sz="1900" dirty="0" err="1">
                <a:solidFill>
                  <a:schemeClr val="tx2">
                    <a:lumMod val="50000"/>
                  </a:schemeClr>
                </a:solidFill>
              </a:rPr>
              <a:t>thức</a:t>
            </a:r>
            <a:r>
              <a:rPr lang="en-US" altLang="ja-JP" sz="1900" dirty="0">
                <a:solidFill>
                  <a:schemeClr val="tx2">
                    <a:lumMod val="50000"/>
                  </a:schemeClr>
                </a:solidFill>
              </a:rPr>
              <a:t> </a:t>
            </a:r>
            <a:r>
              <a:rPr lang="en-US" altLang="ja-JP" sz="1900" dirty="0" err="1">
                <a:solidFill>
                  <a:schemeClr val="tx2">
                    <a:lumMod val="50000"/>
                  </a:schemeClr>
                </a:solidFill>
              </a:rPr>
              <a:t>chụp</a:t>
            </a:r>
            <a:r>
              <a:rPr lang="en-US" altLang="ja-JP" sz="1900" dirty="0">
                <a:solidFill>
                  <a:schemeClr val="tx2">
                    <a:lumMod val="50000"/>
                  </a:schemeClr>
                </a:solidFill>
              </a:rPr>
              <a:t> </a:t>
            </a:r>
            <a:r>
              <a:rPr lang="en-US" altLang="ja-JP" sz="1900" dirty="0" err="1">
                <a:solidFill>
                  <a:schemeClr val="tx2">
                    <a:lumMod val="50000"/>
                  </a:schemeClr>
                </a:solidFill>
              </a:rPr>
              <a:t>ảnh</a:t>
            </a:r>
            <a:r>
              <a:rPr lang="en-US" altLang="ja-JP" sz="1900" dirty="0">
                <a:solidFill>
                  <a:schemeClr val="tx2">
                    <a:lumMod val="50000"/>
                  </a:schemeClr>
                </a:solidFill>
              </a:rPr>
              <a:t> </a:t>
            </a:r>
            <a:r>
              <a:rPr lang="en-US" altLang="ja-JP" sz="1900" dirty="0" err="1">
                <a:solidFill>
                  <a:schemeClr val="tx2">
                    <a:lumMod val="50000"/>
                  </a:schemeClr>
                </a:solidFill>
              </a:rPr>
              <a:t>tại</a:t>
            </a:r>
            <a:r>
              <a:rPr lang="en-US" altLang="ja-JP" sz="1900" dirty="0">
                <a:solidFill>
                  <a:schemeClr val="tx2">
                    <a:lumMod val="50000"/>
                  </a:schemeClr>
                </a:solidFill>
              </a:rPr>
              <a:t> </a:t>
            </a:r>
            <a:r>
              <a:rPr lang="en-US" altLang="ja-JP" sz="1900" dirty="0" err="1">
                <a:solidFill>
                  <a:schemeClr val="tx2">
                    <a:lumMod val="50000"/>
                  </a:schemeClr>
                </a:solidFill>
              </a:rPr>
              <a:t>trường</a:t>
            </a:r>
            <a:r>
              <a:rPr lang="en-US" altLang="ja-JP" sz="1900" dirty="0">
                <a:solidFill>
                  <a:schemeClr val="tx2">
                    <a:lumMod val="50000"/>
                  </a:schemeClr>
                </a:solidFill>
              </a:rPr>
              <a:t> </a:t>
            </a:r>
            <a:r>
              <a:rPr lang="en-US" altLang="ja-JP" sz="1900" dirty="0" err="1">
                <a:solidFill>
                  <a:schemeClr val="tx2">
                    <a:lumMod val="50000"/>
                  </a:schemeClr>
                </a:solidFill>
              </a:rPr>
              <a:t>mình</a:t>
            </a:r>
            <a:r>
              <a:rPr lang="en-US" altLang="ja-JP" sz="1900" dirty="0">
                <a:solidFill>
                  <a:schemeClr val="tx2">
                    <a:lumMod val="50000"/>
                  </a:schemeClr>
                </a:solidFill>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3.  </a:t>
            </a:r>
            <a:r>
              <a:rPr lang="en-US" sz="1900" dirty="0" err="1">
                <a:solidFill>
                  <a:schemeClr val="tx2">
                    <a:lumMod val="50000"/>
                  </a:schemeClr>
                </a:solidFill>
                <a:latin typeface="Tahoma" pitchFamily="34" charset="0"/>
                <a:cs typeface="Tahoma" pitchFamily="34" charset="0"/>
              </a:rPr>
              <a:t>Xây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dựng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điệp</a:t>
            </a:r>
            <a:r>
              <a:rPr lang="en-US" sz="1900" dirty="0">
                <a:solidFill>
                  <a:schemeClr val="tx2">
                    <a:lumMod val="50000"/>
                  </a:schemeClr>
                </a:solidFill>
                <a:latin typeface="Tahoma" pitchFamily="34" charset="0"/>
                <a:cs typeface="Tahoma" pitchFamily="34" charset="0"/>
              </a:rPr>
              <a:t> </a:t>
            </a:r>
            <a:r>
              <a:rPr lang="en-US" sz="1900" dirty="0" smtClean="0">
                <a:solidFill>
                  <a:schemeClr val="tx2">
                    <a:lumMod val="50000"/>
                  </a:schemeClr>
                </a:solidFill>
                <a:latin typeface="Tahoma" pitchFamily="34" charset="0"/>
                <a:cs typeface="Tahoma" pitchFamily="34" charset="0"/>
              </a:rPr>
              <a:t>An </a:t>
            </a:r>
            <a:r>
              <a:rPr lang="en-US" sz="1900" dirty="0" err="1" smtClean="0">
                <a:solidFill>
                  <a:schemeClr val="tx2">
                    <a:lumMod val="50000"/>
                  </a:schemeClr>
                </a:solidFill>
                <a:latin typeface="Tahoma" pitchFamily="34" charset="0"/>
                <a:cs typeface="Tahoma" pitchFamily="34" charset="0"/>
              </a:rPr>
              <a:t>toàn</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giao</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thông</a:t>
            </a:r>
            <a:r>
              <a:rPr lang="en-US" sz="1900" dirty="0" smtClean="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với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a:t>
            </a:r>
          </a:p>
        </p:txBody>
      </p:sp>
      <p:sp>
        <p:nvSpPr>
          <p:cNvPr id="179203" name="Slide Number Placeholder 5"/>
          <p:cNvSpPr>
            <a:spLocks noGrp="1"/>
          </p:cNvSpPr>
          <p:nvPr>
            <p:ph type="sldNum" sz="quarter" idx="12"/>
          </p:nvPr>
        </p:nvSpPr>
        <p:spPr bwMode="auto">
          <a:noFill/>
          <a:ln>
            <a:miter lim="800000"/>
            <a:headEnd/>
            <a:tailEnd/>
          </a:ln>
        </p:spPr>
        <p:txBody>
          <a:bodyPr/>
          <a:lstStyle/>
          <a:p>
            <a:fld id="{8E4C41A6-6410-4760-81C2-A7CB300973DC}" type="slidenum">
              <a:rPr lang="en-US" altLang="en-US"/>
              <a:pPr/>
              <a:t>86</a:t>
            </a:fld>
            <a:endParaRPr lang="en-US" altLang="en-US"/>
          </a:p>
        </p:txBody>
      </p:sp>
      <p:sp>
        <p:nvSpPr>
          <p:cNvPr id="17920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8" name="Rectangle 11"/>
          <p:cNvSpPr>
            <a:spLocks noChangeArrowheads="1"/>
          </p:cNvSpPr>
          <p:nvPr/>
        </p:nvSpPr>
        <p:spPr bwMode="auto">
          <a:xfrm>
            <a:off x="514350" y="895350"/>
            <a:ext cx="30670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eaLnBrk="1" hangingPunct="1">
              <a:defRPr/>
            </a:pPr>
            <a:r>
              <a:rPr lang="en-US" sz="2000" b="1" dirty="0">
                <a:solidFill>
                  <a:schemeClr val="bg1"/>
                </a:solidFill>
                <a:latin typeface="Tahoma" pitchFamily="34" charset="0"/>
                <a:cs typeface="Tahoma" pitchFamily="34" charset="0"/>
              </a:rPr>
              <a:t>8) </a:t>
            </a:r>
            <a:r>
              <a:rPr lang="en-US" sz="2000" b="1" dirty="0" err="1">
                <a:solidFill>
                  <a:schemeClr val="bg1"/>
                </a:solidFill>
                <a:latin typeface="Tahoma" pitchFamily="34" charset="0"/>
                <a:cs typeface="Tahoma" pitchFamily="34" charset="0"/>
              </a:rPr>
              <a:t>Vận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dụng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bản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thân</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534400" cy="2438400"/>
          </a:xfrm>
          <a:prstGeom prst="rect">
            <a:avLst/>
          </a:prstGeom>
          <a:noFill/>
          <a:ln w="22225">
            <a:solidFill>
              <a:srgbClr val="800000"/>
            </a:solidFill>
            <a:miter lim="800000"/>
            <a:headEnd/>
            <a:tailEnd/>
          </a:ln>
        </p:spPr>
        <p:txBody>
          <a:bodyPr/>
          <a:lstStyle/>
          <a:p>
            <a:pPr marL="342900" indent="-342900" algn="just" eaLnBrk="1" hangingPunct="1">
              <a:lnSpc>
                <a:spcPct val="150000"/>
              </a:lnSpc>
              <a:defRPr/>
            </a:pPr>
            <a:r>
              <a:rPr lang="en-US" sz="2000" dirty="0">
                <a:solidFill>
                  <a:schemeClr val="tx2">
                    <a:lumMod val="50000"/>
                  </a:schemeClr>
                </a:solidFill>
                <a:latin typeface="Tahoma" pitchFamily="34" charset="0"/>
                <a:cs typeface="Tahoma" pitchFamily="34" charset="0"/>
              </a:rPr>
              <a:t>1. </a:t>
            </a:r>
            <a:r>
              <a:rPr lang="en-US" sz="2000" dirty="0" err="1">
                <a:solidFill>
                  <a:schemeClr val="tx2">
                    <a:lumMod val="50000"/>
                  </a:schemeClr>
                </a:solidFill>
                <a:latin typeface="Tahoma" pitchFamily="34" charset="0"/>
                <a:cs typeface="Tahoma" pitchFamily="34" charset="0"/>
              </a:rPr>
              <a:t>Tìm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hiểu</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Luật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dành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cho</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người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điện</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tại</a:t>
            </a:r>
            <a:r>
              <a:rPr lang="en-US" sz="2000" dirty="0">
                <a:solidFill>
                  <a:schemeClr val="tx2">
                    <a:lumMod val="50000"/>
                  </a:schemeClr>
                </a:solidFill>
                <a:latin typeface="Tahoma" pitchFamily="34" charset="0"/>
                <a:cs typeface="Tahoma" pitchFamily="34" charset="0"/>
              </a:rPr>
              <a:t> 1 </a:t>
            </a:r>
            <a:r>
              <a:rPr lang="en-US" sz="2000" dirty="0" err="1">
                <a:solidFill>
                  <a:schemeClr val="tx2">
                    <a:lumMod val="50000"/>
                  </a:schemeClr>
                </a:solidFill>
                <a:latin typeface="Tahoma" pitchFamily="34" charset="0"/>
                <a:cs typeface="Tahoma" pitchFamily="34" charset="0"/>
              </a:rPr>
              <a:t>số</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nước</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Nhật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Bản</a:t>
            </a:r>
            <a:r>
              <a:rPr lang="en-US" sz="2000" dirty="0">
                <a:solidFill>
                  <a:schemeClr val="tx2">
                    <a:lumMod val="50000"/>
                  </a:schemeClr>
                </a:solidFill>
                <a:latin typeface="Tahoma" pitchFamily="34" charset="0"/>
                <a:cs typeface="Tahoma" pitchFamily="34" charset="0"/>
              </a:rPr>
              <a:t>, </a:t>
            </a:r>
            <a:r>
              <a:rPr lang="en-US" sz="2000" dirty="0" smtClean="0">
                <a:solidFill>
                  <a:schemeClr val="tx2">
                    <a:lumMod val="50000"/>
                  </a:schemeClr>
                </a:solidFill>
                <a:latin typeface="Tahoma" pitchFamily="34" charset="0"/>
                <a:cs typeface="Tahoma" pitchFamily="34" charset="0"/>
              </a:rPr>
              <a:t>Singapore ...  </a:t>
            </a:r>
            <a:r>
              <a:rPr lang="en-US" sz="20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2000" dirty="0" err="1">
                <a:solidFill>
                  <a:schemeClr val="tx2">
                    <a:lumMod val="50000"/>
                  </a:schemeClr>
                </a:solidFill>
                <a:latin typeface="Tahoma" pitchFamily="34" charset="0"/>
                <a:cs typeface="Tahoma" pitchFamily="34" charset="0"/>
              </a:rPr>
              <a:t>2. Tìm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hiểu</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một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số</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quy</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trong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Nghị</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quy</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xử</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phạt</a:t>
            </a:r>
            <a:r>
              <a:rPr lang="en-US" sz="2000" dirty="0">
                <a:solidFill>
                  <a:schemeClr val="tx2">
                    <a:lumMod val="50000"/>
                  </a:schemeClr>
                </a:solidFill>
                <a:latin typeface="Tahoma" pitchFamily="34" charset="0"/>
                <a:cs typeface="Tahoma" pitchFamily="34" charset="0"/>
              </a:rPr>
              <a:t> vi </a:t>
            </a:r>
            <a:r>
              <a:rPr lang="en-US" sz="2000" dirty="0" err="1">
                <a:solidFill>
                  <a:schemeClr val="tx2">
                    <a:lumMod val="50000"/>
                  </a:schemeClr>
                </a:solidFill>
                <a:latin typeface="Tahoma" pitchFamily="34" charset="0"/>
                <a:cs typeface="Tahoma" pitchFamily="34" charset="0"/>
              </a:rPr>
              <a:t>phạm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hành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chính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trong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lĩnh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vực</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giao</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thông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đường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bộ</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đối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với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và</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điện</a:t>
            </a:r>
            <a:endParaRPr lang="en-US" sz="20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endParaRPr lang="en-US" sz="2000" dirty="0" err="1">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endParaRPr lang="en-US" sz="2000" dirty="0" err="1">
              <a:solidFill>
                <a:schemeClr val="tx2">
                  <a:lumMod val="50000"/>
                </a:schemeClr>
              </a:solidFill>
              <a:latin typeface="Tahoma" pitchFamily="34" charset="0"/>
              <a:cs typeface="Tahoma" pitchFamily="34" charset="0"/>
            </a:endParaRPr>
          </a:p>
        </p:txBody>
      </p:sp>
      <p:sp>
        <p:nvSpPr>
          <p:cNvPr id="181251" name="Slide Number Placeholder 5"/>
          <p:cNvSpPr>
            <a:spLocks noGrp="1"/>
          </p:cNvSpPr>
          <p:nvPr>
            <p:ph type="sldNum" sz="quarter" idx="12"/>
          </p:nvPr>
        </p:nvSpPr>
        <p:spPr bwMode="auto">
          <a:noFill/>
          <a:ln>
            <a:miter lim="800000"/>
            <a:headEnd/>
            <a:tailEnd/>
          </a:ln>
        </p:spPr>
        <p:txBody>
          <a:bodyPr/>
          <a:lstStyle/>
          <a:p>
            <a:fld id="{575AF2F1-A023-409C-AB22-2D7D067F35B3}" type="slidenum">
              <a:rPr lang="en-US" altLang="en-US"/>
              <a:pPr/>
              <a:t>87</a:t>
            </a:fld>
            <a:endParaRPr lang="en-US" altLang="en-US"/>
          </a:p>
        </p:txBody>
      </p:sp>
      <p:sp>
        <p:nvSpPr>
          <p:cNvPr id="181252"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7" name="Rectangle 11"/>
          <p:cNvSpPr>
            <a:spLocks noChangeArrowheads="1"/>
          </p:cNvSpPr>
          <p:nvPr/>
        </p:nvSpPr>
        <p:spPr bwMode="auto">
          <a:xfrm>
            <a:off x="533400" y="914400"/>
            <a:ext cx="26797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eaLnBrk="1" hangingPunct="1">
              <a:defRPr/>
            </a:pPr>
            <a:r>
              <a:rPr lang="en-US" sz="2000" b="1" dirty="0">
                <a:solidFill>
                  <a:schemeClr val="bg1"/>
                </a:solidFill>
                <a:latin typeface="Tahoma" pitchFamily="34" charset="0"/>
                <a:cs typeface="Tahoma" pitchFamily="34" charset="0"/>
              </a:rPr>
              <a:t>9)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2"/>
          <p:cNvPicPr>
            <a:picLocks noChangeAspect="1" noChangeArrowheads="1"/>
          </p:cNvPicPr>
          <p:nvPr/>
        </p:nvPicPr>
        <p:blipFill>
          <a:blip r:embed="rId3" cstate="print"/>
          <a:srcRect/>
          <a:stretch>
            <a:fillRect/>
          </a:stretch>
        </p:blipFill>
        <p:spPr bwMode="auto">
          <a:xfrm>
            <a:off x="6572250" y="1981200"/>
            <a:ext cx="2381250" cy="3962400"/>
          </a:xfrm>
          <a:prstGeom prst="rect">
            <a:avLst/>
          </a:prstGeom>
          <a:noFill/>
          <a:ln w="9525">
            <a:noFill/>
            <a:miter lim="800000"/>
            <a:headEnd/>
            <a:tailEnd/>
          </a:ln>
        </p:spPr>
      </p:pic>
      <p:sp>
        <p:nvSpPr>
          <p:cNvPr id="183298"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sp>
        <p:nvSpPr>
          <p:cNvPr id="8" name="Rectangle 7"/>
          <p:cNvSpPr/>
          <p:nvPr/>
        </p:nvSpPr>
        <p:spPr>
          <a:xfrm>
            <a:off x="6705600" y="1676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83301" name="Slide Number Placeholder 10"/>
          <p:cNvSpPr>
            <a:spLocks noGrp="1"/>
          </p:cNvSpPr>
          <p:nvPr>
            <p:ph type="sldNum" sz="quarter" idx="12"/>
          </p:nvPr>
        </p:nvSpPr>
        <p:spPr bwMode="auto">
          <a:noFill/>
          <a:ln>
            <a:miter lim="800000"/>
            <a:headEnd/>
            <a:tailEnd/>
          </a:ln>
        </p:spPr>
        <p:txBody>
          <a:bodyPr/>
          <a:lstStyle/>
          <a:p>
            <a:fld id="{BA1063E1-8CFA-4328-8675-199FCDE21D7B}" type="slidenum">
              <a:rPr lang="en-US" altLang="en-US"/>
              <a:pPr/>
              <a:t>88</a:t>
            </a:fld>
            <a:endParaRPr lang="en-US" altLang="en-US"/>
          </a:p>
        </p:txBody>
      </p:sp>
      <p:sp>
        <p:nvSpPr>
          <p:cNvPr id="11" name="Rectangle 10"/>
          <p:cNvSpPr/>
          <p:nvPr/>
        </p:nvSpPr>
        <p:spPr>
          <a:xfrm>
            <a:off x="457200" y="838200"/>
            <a:ext cx="6858000" cy="1477963"/>
          </a:xfrm>
          <a:prstGeom prst="rect">
            <a:avLst/>
          </a:prstGeom>
          <a:solidFill>
            <a:srgbClr val="00B0F0"/>
          </a:solidFill>
          <a:effectLst>
            <a:outerShdw blurRad="50800" dist="38100" dir="2700000" algn="tl" rotWithShape="0">
              <a:prstClr val="black">
                <a:alpha val="40000"/>
              </a:prstClr>
            </a:outerShdw>
          </a:effectLst>
        </p:spPr>
        <p:txBody>
          <a:bodyPr>
            <a:spAutoFit/>
          </a:bodyPr>
          <a:lstStyle/>
          <a:p>
            <a:pPr marL="342900" indent="-342900" eaLnBrk="1" hangingPunct="1">
              <a:lnSpc>
                <a:spcPct val="150000"/>
              </a:lnSpc>
              <a:buFontTx/>
              <a:buAutoNum type="arabicPeriod"/>
              <a:defRPr/>
            </a:pPr>
            <a:r>
              <a:rPr lang="en-US" sz="2000" b="1" dirty="0" err="1">
                <a:solidFill>
                  <a:schemeClr val="bg1"/>
                </a:solidFill>
                <a:latin typeface="Tahoma" pitchFamily="34" charset="0"/>
                <a:cs typeface="Tahoma" pitchFamily="34" charset="0"/>
              </a:rPr>
              <a:t>Đi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đạp</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đạp</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không</a:t>
            </a:r>
            <a:r>
              <a:rPr lang="en-US" sz="2000" b="1" dirty="0">
                <a:solidFill>
                  <a:schemeClr val="bg1"/>
                </a:solidFill>
                <a:latin typeface="Tahoma" pitchFamily="34" charset="0"/>
                <a:cs typeface="Tahoma" pitchFamily="34" charset="0"/>
              </a:rPr>
              <a:t> an </a:t>
            </a:r>
            <a:r>
              <a:rPr lang="en-US" sz="2000" b="1" dirty="0" err="1">
                <a:solidFill>
                  <a:schemeClr val="bg1"/>
                </a:solidFill>
                <a:latin typeface="Tahoma" pitchFamily="34" charset="0"/>
                <a:cs typeface="Tahoma" pitchFamily="34" charset="0"/>
              </a:rPr>
              <a:t>toàn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sẽ</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gây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ra</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chính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và</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cả</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những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tham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khác</a:t>
            </a:r>
            <a:endParaRPr lang="en-US" sz="2000" b="1" dirty="0">
              <a:solidFill>
                <a:schemeClr val="bg1"/>
              </a:solidFill>
              <a:latin typeface="Tahoma" pitchFamily="34" charset="0"/>
              <a:cs typeface="Tahoma" pitchFamily="34" charset="0"/>
            </a:endParaRPr>
          </a:p>
        </p:txBody>
      </p:sp>
      <p:sp>
        <p:nvSpPr>
          <p:cNvPr id="111624" name="Rectangle 11"/>
          <p:cNvSpPr>
            <a:spLocks noChangeArrowheads="1"/>
          </p:cNvSpPr>
          <p:nvPr/>
        </p:nvSpPr>
        <p:spPr bwMode="auto">
          <a:xfrm>
            <a:off x="304800" y="2903538"/>
            <a:ext cx="6400800" cy="830262"/>
          </a:xfrm>
          <a:prstGeom prst="rect">
            <a:avLst/>
          </a:prstGeom>
          <a:noFill/>
          <a:ln w="9525">
            <a:noFill/>
            <a:miter lim="800000"/>
            <a:headEnd/>
            <a:tailEnd/>
          </a:ln>
        </p:spPr>
        <p:txBody>
          <a:bodyPr>
            <a:spAutoFit/>
          </a:bodyPr>
          <a:lstStyle/>
          <a:p>
            <a:pPr marL="342900" indent="-342900" eaLnBrk="1" hangingPunct="1">
              <a:lnSpc>
                <a:spcPct val="200000"/>
              </a:lnSpc>
              <a:spcBef>
                <a:spcPct val="50000"/>
              </a:spcBef>
            </a:pPr>
            <a:r>
              <a:rPr lang="en-US" altLang="en-US" sz="2400" b="1" u="sng" dirty="0">
                <a:solidFill>
                  <a:srgbClr val="FF0000"/>
                </a:solidFill>
                <a:latin typeface="Tahoma" pitchFamily="34" charset="0"/>
                <a:cs typeface="Tahoma" pitchFamily="34" charset="0"/>
              </a:rPr>
              <a:t>2. </a:t>
            </a:r>
            <a:r>
              <a:rPr lang="en-US" altLang="en-US" sz="2400" b="1" u="sng" dirty="0" err="1">
                <a:solidFill>
                  <a:srgbClr val="FF0000"/>
                </a:solidFill>
                <a:latin typeface="Tahoma" pitchFamily="34" charset="0"/>
                <a:cs typeface="Tahoma" pitchFamily="34" charset="0"/>
              </a:rPr>
              <a:t>Cách</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đi</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xe</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đạp</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xe</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đạp</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điện</a:t>
            </a:r>
            <a:r>
              <a:rPr lang="en-US" altLang="en-US" sz="2400" b="1" u="sng" dirty="0">
                <a:solidFill>
                  <a:srgbClr val="FF0000"/>
                </a:solidFill>
                <a:latin typeface="Tahoma" pitchFamily="34" charset="0"/>
                <a:cs typeface="Tahoma" pitchFamily="34" charset="0"/>
              </a:rPr>
              <a:t> an </a:t>
            </a:r>
            <a:r>
              <a:rPr lang="en-US" altLang="en-US" sz="2400" b="1" u="sng" dirty="0" err="1">
                <a:solidFill>
                  <a:srgbClr val="FF0000"/>
                </a:solidFill>
                <a:latin typeface="Tahoma" pitchFamily="34" charset="0"/>
                <a:cs typeface="Tahoma" pitchFamily="34" charset="0"/>
              </a:rPr>
              <a:t>toàn</a:t>
            </a:r>
            <a:r>
              <a:rPr lang="en-US" altLang="en-US" sz="2400" b="1" u="sng" dirty="0">
                <a:solidFill>
                  <a:srgbClr val="FF0000"/>
                </a:solidFill>
                <a:latin typeface="Tahoma" pitchFamily="34" charset="0"/>
                <a:cs typeface="Tahoma" pitchFamily="34" charset="0"/>
              </a:rPr>
              <a:t>:</a:t>
            </a:r>
          </a:p>
        </p:txBody>
      </p:sp>
      <p:sp>
        <p:nvSpPr>
          <p:cNvPr id="13" name="Down Arrow 12"/>
          <p:cNvSpPr/>
          <p:nvPr/>
        </p:nvSpPr>
        <p:spPr>
          <a:xfrm>
            <a:off x="2886869" y="2590442"/>
            <a:ext cx="1828800" cy="381000"/>
          </a:xfrm>
          <a:prstGeom prst="down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6781800" y="56388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11622" name="Rectangle 9"/>
          <p:cNvSpPr>
            <a:spLocks noChangeArrowheads="1"/>
          </p:cNvSpPr>
          <p:nvPr/>
        </p:nvSpPr>
        <p:spPr bwMode="auto">
          <a:xfrm>
            <a:off x="381000" y="3810000"/>
            <a:ext cx="7010400" cy="2590800"/>
          </a:xfrm>
          <a:prstGeom prst="rect">
            <a:avLst/>
          </a:prstGeom>
          <a:solidFill>
            <a:srgbClr val="92D050"/>
          </a:solidFill>
          <a:ln w="25400">
            <a:noFill/>
            <a:miter lim="800000"/>
            <a:headEnd/>
            <a:tailEnd/>
          </a:ln>
        </p:spPr>
        <p:txBody>
          <a:bodyPr anchor="ctr"/>
          <a:lstStyle/>
          <a:p>
            <a:pPr marL="742950" lvl="1" indent="-285750" algn="ctr" eaLnBrk="1" hangingPunct="1">
              <a:lnSpc>
                <a:spcPct val="150000"/>
              </a:lnSpc>
            </a:pPr>
            <a:endParaRPr lang="en-US" altLang="en-US">
              <a:solidFill>
                <a:srgbClr val="FFFFFF"/>
              </a:solidFill>
              <a:latin typeface="Calibri" pitchFamily="34" charset="0"/>
            </a:endParaRPr>
          </a:p>
        </p:txBody>
      </p:sp>
      <p:sp>
        <p:nvSpPr>
          <p:cNvPr id="111626" name="Rectangle 11"/>
          <p:cNvSpPr>
            <a:spLocks noChangeArrowheads="1"/>
          </p:cNvSpPr>
          <p:nvPr/>
        </p:nvSpPr>
        <p:spPr bwMode="auto">
          <a:xfrm>
            <a:off x="0" y="3863876"/>
            <a:ext cx="7602538" cy="2308324"/>
          </a:xfrm>
          <a:prstGeom prst="rect">
            <a:avLst/>
          </a:prstGeom>
          <a:noFill/>
          <a:ln w="9525">
            <a:noFill/>
            <a:miter lim="800000"/>
            <a:headEnd/>
            <a:tailEnd/>
          </a:ln>
        </p:spPr>
        <p:txBody>
          <a:bodyPr wrap="square">
            <a:spAutoFit/>
          </a:bodyPr>
          <a:lstStyle/>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Chuẩn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bị</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tốt</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trước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khi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điện</a:t>
            </a:r>
            <a:endParaRPr lang="en-US" altLang="en-US" sz="2400" b="1" i="1" dirty="0">
              <a:solidFill>
                <a:srgbClr val="0D0D0D"/>
              </a:solidFill>
              <a:latin typeface="Calibri" pitchFamily="34" charset="0"/>
            </a:endParaRPr>
          </a:p>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Khi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tuân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thủ</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nghiêm</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túc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các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quy</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tắc</a:t>
            </a:r>
            <a:r>
              <a:rPr lang="en-US" altLang="en-US" sz="2400" b="1" i="1" dirty="0">
                <a:solidFill>
                  <a:srgbClr val="0D0D0D"/>
                </a:solidFill>
                <a:latin typeface="Calibri" pitchFamily="34" charset="0"/>
              </a:rPr>
              <a:t> </a:t>
            </a:r>
            <a:r>
              <a:rPr lang="en-US" altLang="en-US" sz="2400" b="1" i="1" dirty="0" err="1" smtClean="0">
                <a:solidFill>
                  <a:srgbClr val="0D0D0D"/>
                </a:solidFill>
                <a:latin typeface="Calibri" pitchFamily="34" charset="0"/>
              </a:rPr>
              <a:t>Giao</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thông</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đường</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bộ</a:t>
            </a:r>
            <a:endParaRPr lang="en-US" altLang="en-US" sz="2400" b="1" i="1" dirty="0">
              <a:solidFill>
                <a:srgbClr val="0D0D0D"/>
              </a:solidFill>
              <a:latin typeface="Calibri" pitchFamily="34" charset="0"/>
            </a:endParaRPr>
          </a:p>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Thực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hiện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các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bước</a:t>
            </a:r>
            <a:r>
              <a:rPr lang="en-US" altLang="en-US" sz="2400" b="1" i="1" dirty="0">
                <a:solidFill>
                  <a:srgbClr val="0D0D0D"/>
                </a:solidFill>
                <a:latin typeface="Calibri" pitchFamily="34" charset="0"/>
              </a:rPr>
              <a:t> qua </a:t>
            </a:r>
            <a:r>
              <a:rPr lang="en-US" altLang="en-US" sz="2400" b="1" i="1" dirty="0" err="1">
                <a:solidFill>
                  <a:srgbClr val="0D0D0D"/>
                </a:solidFill>
                <a:latin typeface="Calibri" pitchFamily="34" charset="0"/>
              </a:rPr>
              <a:t>đường</a:t>
            </a:r>
            <a:r>
              <a:rPr lang="en-US" altLang="en-US" sz="2400" b="1" i="1" dirty="0">
                <a:solidFill>
                  <a:srgbClr val="0D0D0D"/>
                </a:solidFill>
                <a:latin typeface="Calibri" pitchFamily="34" charset="0"/>
              </a:rPr>
              <a:t> an </a:t>
            </a:r>
            <a:r>
              <a:rPr lang="en-US" altLang="en-US" sz="2400" b="1" i="1" dirty="0" err="1">
                <a:solidFill>
                  <a:srgbClr val="0D0D0D"/>
                </a:solidFill>
                <a:latin typeface="Calibri" pitchFamily="34" charset="0"/>
              </a:rPr>
              <a:t>toàn</a:t>
            </a:r>
            <a:endParaRPr lang="en-US" altLang="en-US" sz="2400" b="1" i="1" dirty="0">
              <a:solidFill>
                <a:srgbClr val="0D0D0D"/>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1624">
                                            <p:txEl>
                                              <p:pRg st="0" end="0"/>
                                            </p:txEl>
                                          </p:spTgt>
                                        </p:tgtEl>
                                        <p:attrNameLst>
                                          <p:attrName>style.visibility</p:attrName>
                                        </p:attrNameLst>
                                      </p:cBhvr>
                                      <p:to>
                                        <p:strVal val="visible"/>
                                      </p:to>
                                    </p:set>
                                    <p:animEffect transition="in" filter="wipe(down)">
                                      <p:cBhvr>
                                        <p:cTn id="22" dur="500"/>
                                        <p:tgtEl>
                                          <p:spTgt spid="11162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1626"/>
                                        </p:tgtEl>
                                        <p:attrNameLst>
                                          <p:attrName>style.visibility</p:attrName>
                                        </p:attrNameLst>
                                      </p:cBhvr>
                                      <p:to>
                                        <p:strVal val="visible"/>
                                      </p:to>
                                    </p:set>
                                    <p:anim calcmode="lin" valueType="num">
                                      <p:cBhvr additive="base">
                                        <p:cTn id="27" dur="500" fill="hold"/>
                                        <p:tgtEl>
                                          <p:spTgt spid="111626"/>
                                        </p:tgtEl>
                                        <p:attrNameLst>
                                          <p:attrName>ppt_x</p:attrName>
                                        </p:attrNameLst>
                                      </p:cBhvr>
                                      <p:tavLst>
                                        <p:tav tm="0">
                                          <p:val>
                                            <p:strVal val="#ppt_x"/>
                                          </p:val>
                                        </p:tav>
                                        <p:tav tm="100000">
                                          <p:val>
                                            <p:strVal val="#ppt_x"/>
                                          </p:val>
                                        </p:tav>
                                      </p:tavLst>
                                    </p:anim>
                                    <p:anim calcmode="lin" valueType="num">
                                      <p:cBhvr additive="base">
                                        <p:cTn id="28" dur="500" fill="hold"/>
                                        <p:tgtEl>
                                          <p:spTgt spid="1116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1622"/>
                                        </p:tgtEl>
                                        <p:attrNameLst>
                                          <p:attrName>style.visibility</p:attrName>
                                        </p:attrNameLst>
                                      </p:cBhvr>
                                      <p:to>
                                        <p:strVal val="visible"/>
                                      </p:to>
                                    </p:set>
                                    <p:anim calcmode="lin" valueType="num">
                                      <p:cBhvr additive="base">
                                        <p:cTn id="31" dur="500" fill="hold"/>
                                        <p:tgtEl>
                                          <p:spTgt spid="111622"/>
                                        </p:tgtEl>
                                        <p:attrNameLst>
                                          <p:attrName>ppt_x</p:attrName>
                                        </p:attrNameLst>
                                      </p:cBhvr>
                                      <p:tavLst>
                                        <p:tav tm="0">
                                          <p:val>
                                            <p:strVal val="#ppt_x"/>
                                          </p:val>
                                        </p:tav>
                                        <p:tav tm="100000">
                                          <p:val>
                                            <p:strVal val="#ppt_x"/>
                                          </p:val>
                                        </p:tav>
                                      </p:tavLst>
                                    </p:anim>
                                    <p:anim calcmode="lin" valueType="num">
                                      <p:cBhvr additive="base">
                                        <p:cTn id="32" dur="500" fill="hold"/>
                                        <p:tgtEl>
                                          <p:spTgt spid="1116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11624" grpId="0" build="allAtOnce"/>
      <p:bldP spid="13" grpId="0" animBg="1"/>
      <p:bldP spid="111622" grpId="0" animBg="1"/>
      <p:bldP spid="1116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46" name="Group 8"/>
          <p:cNvGrpSpPr>
            <a:grpSpLocks/>
          </p:cNvGrpSpPr>
          <p:nvPr/>
        </p:nvGrpSpPr>
        <p:grpSpPr bwMode="auto">
          <a:xfrm>
            <a:off x="533400" y="1033463"/>
            <a:ext cx="8229600" cy="1328737"/>
            <a:chOff x="0" y="2403147"/>
            <a:chExt cx="8077200" cy="1099914"/>
          </a:xfrm>
          <a:solidFill>
            <a:srgbClr val="FFCC00"/>
          </a:solidFill>
        </p:grpSpPr>
        <p:sp>
          <p:nvSpPr>
            <p:cNvPr id="11" name="Rounded Rectangle 10"/>
            <p:cNvSpPr/>
            <p:nvPr/>
          </p:nvSpPr>
          <p:spPr>
            <a:xfrm>
              <a:off x="0" y="2403147"/>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495778" y="2403147"/>
              <a:ext cx="6581422"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2800" b="1" dirty="0" err="1">
                  <a:solidFill>
                    <a:schemeClr val="tx1"/>
                  </a:solidFill>
                  <a:latin typeface="Tahoma" pitchFamily="34" charset="0"/>
                  <a:cs typeface="Tahoma" pitchFamily="34" charset="0"/>
                </a:rPr>
                <a:t>Chuẩn</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bị</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điều</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khiển</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xe</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máy</a:t>
              </a:r>
              <a:r>
                <a:rPr lang="en-US" sz="2800" b="1" dirty="0">
                  <a:solidFill>
                    <a:schemeClr val="tx1"/>
                  </a:solidFill>
                  <a:latin typeface="Tahoma" pitchFamily="34" charset="0"/>
                  <a:cs typeface="Tahoma" pitchFamily="34" charset="0"/>
                </a:rPr>
                <a:t> an </a:t>
              </a:r>
              <a:r>
                <a:rPr lang="en-US" sz="2800" b="1" dirty="0" err="1">
                  <a:solidFill>
                    <a:schemeClr val="tx1"/>
                  </a:solidFill>
                  <a:latin typeface="Tahoma" pitchFamily="34" charset="0"/>
                  <a:cs typeface="Tahoma" pitchFamily="34" charset="0"/>
                </a:rPr>
                <a:t>toàn</a:t>
              </a:r>
              <a:endParaRPr lang="en-US" sz="2800" b="1" dirty="0">
                <a:solidFill>
                  <a:schemeClr val="tx1"/>
                </a:solidFill>
                <a:latin typeface="Tahoma" pitchFamily="34" charset="0"/>
                <a:cs typeface="Tahoma" pitchFamily="34" charset="0"/>
              </a:endParaRPr>
            </a:p>
          </p:txBody>
        </p:sp>
      </p:grpSp>
      <p:sp>
        <p:nvSpPr>
          <p:cNvPr id="6" name="Sun 5"/>
          <p:cNvSpPr/>
          <p:nvPr/>
        </p:nvSpPr>
        <p:spPr>
          <a:xfrm>
            <a:off x="304800" y="914400"/>
            <a:ext cx="1905000" cy="1600200"/>
          </a:xfrm>
          <a:prstGeom prst="su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a:solidFill>
                <a:srgbClr val="FFFFFF"/>
              </a:solidFill>
              <a:latin typeface="Tahoma" pitchFamily="34" charset="0"/>
              <a:cs typeface="Tahoma" pitchFamily="34" charset="0"/>
            </a:endParaRPr>
          </a:p>
        </p:txBody>
      </p:sp>
      <p:sp>
        <p:nvSpPr>
          <p:cNvPr id="185348" name="TextBox 8"/>
          <p:cNvSpPr txBox="1">
            <a:spLocks noChangeArrowheads="1"/>
          </p:cNvSpPr>
          <p:nvPr/>
        </p:nvSpPr>
        <p:spPr bwMode="auto">
          <a:xfrm>
            <a:off x="457200" y="1504950"/>
            <a:ext cx="1600200" cy="400050"/>
          </a:xfrm>
          <a:prstGeom prst="rect">
            <a:avLst/>
          </a:prstGeom>
          <a:noFill/>
          <a:ln w="9525">
            <a:noFill/>
            <a:miter lim="800000"/>
            <a:headEnd/>
            <a:tailEnd/>
          </a:ln>
        </p:spPr>
        <p:txBody>
          <a:bodyPr>
            <a:spAutoFit/>
          </a:bodyPr>
          <a:lstStyle/>
          <a:p>
            <a:pPr algn="ctr" eaLnBrk="1" hangingPunct="1"/>
            <a:r>
              <a:rPr lang="en-US" altLang="en-US" sz="2000" b="1" dirty="0" err="1">
                <a:latin typeface="Tahoma" pitchFamily="34" charset="0"/>
                <a:cs typeface="Tahoma" pitchFamily="34" charset="0"/>
              </a:rPr>
              <a:t>Bài</a:t>
            </a:r>
            <a:r>
              <a:rPr lang="en-US" altLang="en-US" sz="2000" b="1" dirty="0">
                <a:latin typeface="Tahoma" pitchFamily="34" charset="0"/>
                <a:cs typeface="Tahoma" pitchFamily="34" charset="0"/>
              </a:rPr>
              <a:t> 5</a:t>
            </a:r>
          </a:p>
        </p:txBody>
      </p:sp>
      <p:sp>
        <p:nvSpPr>
          <p:cNvPr id="185349" name="Slide Number Placeholder 6"/>
          <p:cNvSpPr>
            <a:spLocks noGrp="1"/>
          </p:cNvSpPr>
          <p:nvPr>
            <p:ph type="sldNum" sz="quarter" idx="12"/>
          </p:nvPr>
        </p:nvSpPr>
        <p:spPr bwMode="auto">
          <a:noFill/>
          <a:ln>
            <a:miter lim="800000"/>
            <a:headEnd/>
            <a:tailEnd/>
          </a:ln>
        </p:spPr>
        <p:txBody>
          <a:bodyPr/>
          <a:lstStyle/>
          <a:p>
            <a:fld id="{878B0218-2C8C-4112-B257-3EAD22ED1D76}" type="slidenum">
              <a:rPr lang="en-US" altLang="en-US"/>
              <a:pPr/>
              <a:t>89</a:t>
            </a:fld>
            <a:endParaRPr lang="en-US" altLang="en-US"/>
          </a:p>
        </p:txBody>
      </p:sp>
      <p:sp>
        <p:nvSpPr>
          <p:cNvPr id="112646" name="Rectangle 12"/>
          <p:cNvSpPr>
            <a:spLocks noChangeArrowheads="1"/>
          </p:cNvSpPr>
          <p:nvPr/>
        </p:nvSpPr>
        <p:spPr bwMode="auto">
          <a:xfrm>
            <a:off x="774700" y="2979738"/>
            <a:ext cx="7759700" cy="830262"/>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1- Thực trạng điều khiển xe máy của học sinh hiện nay</a:t>
            </a:r>
          </a:p>
        </p:txBody>
      </p:sp>
      <p:sp>
        <p:nvSpPr>
          <p:cNvPr id="112647" name="Rectangle 13"/>
          <p:cNvSpPr>
            <a:spLocks noChangeArrowheads="1"/>
          </p:cNvSpPr>
          <p:nvPr/>
        </p:nvSpPr>
        <p:spPr bwMode="auto">
          <a:xfrm>
            <a:off x="747713" y="3886200"/>
            <a:ext cx="7634287" cy="461963"/>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2- Các điều kiện để được điều khiển xe máy</a:t>
            </a:r>
          </a:p>
        </p:txBody>
      </p:sp>
      <p:sp>
        <p:nvSpPr>
          <p:cNvPr id="112648" name="Rectangle 14"/>
          <p:cNvSpPr>
            <a:spLocks noChangeArrowheads="1"/>
          </p:cNvSpPr>
          <p:nvPr/>
        </p:nvSpPr>
        <p:spPr bwMode="auto">
          <a:xfrm>
            <a:off x="762000" y="4579938"/>
            <a:ext cx="7848600" cy="461962"/>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3- Chuẩn bị để điều khiển xe máy an toàn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6">
                                            <p:txEl>
                                              <p:pRg st="0" end="0"/>
                                            </p:txEl>
                                          </p:spTgt>
                                        </p:tgtEl>
                                        <p:attrNameLst>
                                          <p:attrName>style.visibility</p:attrName>
                                        </p:attrNameLst>
                                      </p:cBhvr>
                                      <p:to>
                                        <p:strVal val="visible"/>
                                      </p:to>
                                    </p:set>
                                    <p:anim calcmode="lin" valueType="num">
                                      <p:cBhvr additive="base">
                                        <p:cTn id="7" dur="500" fill="hold"/>
                                        <p:tgtEl>
                                          <p:spTgt spid="1126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47">
                                            <p:txEl>
                                              <p:pRg st="0" end="0"/>
                                            </p:txEl>
                                          </p:spTgt>
                                        </p:tgtEl>
                                        <p:attrNameLst>
                                          <p:attrName>style.visibility</p:attrName>
                                        </p:attrNameLst>
                                      </p:cBhvr>
                                      <p:to>
                                        <p:strVal val="visible"/>
                                      </p:to>
                                    </p:set>
                                    <p:anim calcmode="lin" valueType="num">
                                      <p:cBhvr additive="base">
                                        <p:cTn id="13" dur="500" fill="hold"/>
                                        <p:tgtEl>
                                          <p:spTgt spid="1126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48">
                                            <p:txEl>
                                              <p:pRg st="0" end="0"/>
                                            </p:txEl>
                                          </p:spTgt>
                                        </p:tgtEl>
                                        <p:attrNameLst>
                                          <p:attrName>style.visibility</p:attrName>
                                        </p:attrNameLst>
                                      </p:cBhvr>
                                      <p:to>
                                        <p:strVal val="visible"/>
                                      </p:to>
                                    </p:set>
                                    <p:anim calcmode="lin" valueType="num">
                                      <p:cBhvr additive="base">
                                        <p:cTn id="19" dur="500" fill="hold"/>
                                        <p:tgtEl>
                                          <p:spTgt spid="11264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build="allAtOnce"/>
      <p:bldP spid="112647" grpId="0" build="allAtOnce"/>
      <p:bldP spid="11264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7"/>
          <p:cNvSpPr txBox="1">
            <a:spLocks noChangeArrowheads="1"/>
          </p:cNvSpPr>
          <p:nvPr/>
        </p:nvSpPr>
        <p:spPr bwMode="auto">
          <a:xfrm>
            <a:off x="1473200" y="3443288"/>
            <a:ext cx="1981200" cy="369887"/>
          </a:xfrm>
          <a:prstGeom prst="rect">
            <a:avLst/>
          </a:prstGeom>
          <a:noFill/>
          <a:ln w="9525">
            <a:noFill/>
            <a:miter lim="800000"/>
            <a:headEnd/>
            <a:tailEnd/>
          </a:ln>
        </p:spPr>
        <p:txBody>
          <a:bodyPr>
            <a:spAutoFit/>
          </a:bodyPr>
          <a:lstStyle/>
          <a:p>
            <a:pPr algn="ctr" eaLnBrk="1" hangingPunct="1"/>
            <a:r>
              <a:rPr lang="en-US" altLang="en-US" u="sng"/>
              <a:t>nld.com.vn</a:t>
            </a:r>
          </a:p>
        </p:txBody>
      </p:sp>
      <p:sp>
        <p:nvSpPr>
          <p:cNvPr id="33797" name="TextBox 7"/>
          <p:cNvSpPr txBox="1">
            <a:spLocks noChangeArrowheads="1"/>
          </p:cNvSpPr>
          <p:nvPr/>
        </p:nvSpPr>
        <p:spPr bwMode="auto">
          <a:xfrm>
            <a:off x="4305300" y="3430588"/>
            <a:ext cx="4648200" cy="369887"/>
          </a:xfrm>
          <a:prstGeom prst="rect">
            <a:avLst/>
          </a:prstGeom>
          <a:noFill/>
          <a:ln w="9525">
            <a:noFill/>
            <a:miter lim="800000"/>
            <a:headEnd/>
            <a:tailEnd/>
          </a:ln>
        </p:spPr>
        <p:txBody>
          <a:bodyPr>
            <a:spAutoFit/>
          </a:bodyPr>
          <a:lstStyle/>
          <a:p>
            <a:pPr algn="ctr" eaLnBrk="1" hangingPunct="1"/>
            <a:r>
              <a:rPr lang="en-US" altLang="en-US" u="sng"/>
              <a:t>Tư liệu Honda Việt Nam chụp (2010)</a:t>
            </a:r>
          </a:p>
        </p:txBody>
      </p:sp>
      <p:pic>
        <p:nvPicPr>
          <p:cNvPr id="33800" name="Picture 8"/>
          <p:cNvPicPr>
            <a:picLocks noChangeAspect="1" noChangeArrowheads="1"/>
          </p:cNvPicPr>
          <p:nvPr/>
        </p:nvPicPr>
        <p:blipFill>
          <a:blip r:embed="rId2" cstate="print"/>
          <a:srcRect/>
          <a:stretch>
            <a:fillRect/>
          </a:stretch>
        </p:blipFill>
        <p:spPr bwMode="auto">
          <a:xfrm>
            <a:off x="762000" y="1068388"/>
            <a:ext cx="3733800" cy="24050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extBox 7"/>
          <p:cNvSpPr txBox="1">
            <a:spLocks noChangeArrowheads="1"/>
          </p:cNvSpPr>
          <p:nvPr/>
        </p:nvSpPr>
        <p:spPr bwMode="auto">
          <a:xfrm>
            <a:off x="1524000" y="6488113"/>
            <a:ext cx="1981200" cy="369887"/>
          </a:xfrm>
          <a:prstGeom prst="rect">
            <a:avLst/>
          </a:prstGeom>
          <a:noFill/>
          <a:ln w="9525">
            <a:noFill/>
            <a:miter lim="800000"/>
            <a:headEnd/>
            <a:tailEnd/>
          </a:ln>
        </p:spPr>
        <p:txBody>
          <a:bodyPr>
            <a:spAutoFit/>
          </a:bodyPr>
          <a:lstStyle/>
          <a:p>
            <a:pPr algn="ctr" eaLnBrk="1" hangingPunct="1"/>
            <a:r>
              <a:rPr lang="en-US" altLang="en-US" u="sng"/>
              <a:t>vietbao.vn</a:t>
            </a:r>
          </a:p>
        </p:txBody>
      </p:sp>
      <p:pic>
        <p:nvPicPr>
          <p:cNvPr id="33801" name="Picture 9"/>
          <p:cNvPicPr>
            <a:picLocks noChangeAspect="1" noChangeArrowheads="1"/>
          </p:cNvPicPr>
          <p:nvPr/>
        </p:nvPicPr>
        <p:blipFill>
          <a:blip r:embed="rId3" cstate="print"/>
          <a:srcRect l="10008" b="2844"/>
          <a:stretch>
            <a:fillRect/>
          </a:stretch>
        </p:blipFill>
        <p:spPr bwMode="auto">
          <a:xfrm>
            <a:off x="4873625" y="3913188"/>
            <a:ext cx="3548063" cy="25511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TextBox 7"/>
          <p:cNvSpPr txBox="1">
            <a:spLocks noChangeArrowheads="1"/>
          </p:cNvSpPr>
          <p:nvPr/>
        </p:nvSpPr>
        <p:spPr bwMode="auto">
          <a:xfrm>
            <a:off x="5715000" y="6464300"/>
            <a:ext cx="1981200" cy="369888"/>
          </a:xfrm>
          <a:prstGeom prst="rect">
            <a:avLst/>
          </a:prstGeom>
          <a:noFill/>
          <a:ln w="9525">
            <a:noFill/>
            <a:miter lim="800000"/>
            <a:headEnd/>
            <a:tailEnd/>
          </a:ln>
        </p:spPr>
        <p:txBody>
          <a:bodyPr>
            <a:spAutoFit/>
          </a:bodyPr>
          <a:lstStyle/>
          <a:p>
            <a:pPr algn="ctr" eaLnBrk="1" hangingPunct="1"/>
            <a:r>
              <a:rPr lang="en-US" altLang="en-US" u="sng"/>
              <a:t>atgt.vn</a:t>
            </a:r>
          </a:p>
        </p:txBody>
      </p:sp>
      <p:sp>
        <p:nvSpPr>
          <p:cNvPr id="13" name="Rectangle 12"/>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4"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42950" y="3897313"/>
            <a:ext cx="3752850" cy="259080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73625" y="1035051"/>
            <a:ext cx="3486150" cy="2428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800"/>
                                        </p:tgtEl>
                                        <p:attrNameLst>
                                          <p:attrName>style.visibility</p:attrName>
                                        </p:attrNameLst>
                                      </p:cBhvr>
                                      <p:to>
                                        <p:strVal val="visible"/>
                                      </p:to>
                                    </p:set>
                                    <p:animEffect transition="in" filter="wipe(down)">
                                      <p:cBhvr>
                                        <p:cTn id="12" dur="500"/>
                                        <p:tgtEl>
                                          <p:spTgt spid="3380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795"/>
                                        </p:tgtEl>
                                        <p:attrNameLst>
                                          <p:attrName>style.visibility</p:attrName>
                                        </p:attrNameLst>
                                      </p:cBhvr>
                                      <p:to>
                                        <p:strVal val="visible"/>
                                      </p:to>
                                    </p:set>
                                    <p:animEffect transition="in" filter="wipe(down)">
                                      <p:cBhvr>
                                        <p:cTn id="15" dur="500"/>
                                        <p:tgtEl>
                                          <p:spTgt spid="337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wipe(down)">
                                      <p:cBhvr>
                                        <p:cTn id="23" dur="500"/>
                                        <p:tgtEl>
                                          <p:spTgt spid="3379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801"/>
                                        </p:tgtEl>
                                        <p:attrNameLst>
                                          <p:attrName>style.visibility</p:attrName>
                                        </p:attrNameLst>
                                      </p:cBhvr>
                                      <p:to>
                                        <p:strVal val="visible"/>
                                      </p:to>
                                    </p:set>
                                    <p:animEffect transition="in" filter="wipe(down)">
                                      <p:cBhvr>
                                        <p:cTn id="36" dur="500"/>
                                        <p:tgtEl>
                                          <p:spTgt spid="3380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2" grpId="0"/>
      <p:bldP spid="3" grpId="0"/>
      <p:bldP spid="13"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bwMode="auto">
          <a:noFill/>
          <a:ln>
            <a:miter lim="800000"/>
            <a:headEnd/>
            <a:tailEnd/>
          </a:ln>
        </p:spPr>
        <p:txBody>
          <a:bodyPr/>
          <a:lstStyle/>
          <a:p>
            <a:fld id="{BD70C6D7-FC66-4E6D-8D47-7F1380DCC603}" type="slidenum">
              <a:rPr lang="en-US" altLang="en-US"/>
              <a:pPr/>
              <a:t>90</a:t>
            </a:fld>
            <a:endParaRPr lang="en-US" altLang="en-US"/>
          </a:p>
        </p:txBody>
      </p:sp>
      <p:sp>
        <p:nvSpPr>
          <p:cNvPr id="7" name="Oval 6"/>
          <p:cNvSpPr/>
          <p:nvPr/>
        </p:nvSpPr>
        <p:spPr>
          <a:xfrm>
            <a:off x="838200" y="2590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57200" y="990600"/>
            <a:ext cx="2895600" cy="646113"/>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
        <p:nvSpPr>
          <p:cNvPr id="187399" name="Rectangle 13"/>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3" name="TextBox 12"/>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113673" name="Rectangle 13"/>
          <p:cNvSpPr>
            <a:spLocks noChangeArrowheads="1"/>
          </p:cNvSpPr>
          <p:nvPr/>
        </p:nvSpPr>
        <p:spPr bwMode="auto">
          <a:xfrm>
            <a:off x="838200" y="2492375"/>
            <a:ext cx="7458075"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a:latin typeface="Tahoma" pitchFamily="34" charset="0"/>
                <a:cs typeface="Tahoma" pitchFamily="34" charset="0"/>
              </a:rPr>
              <a:t>	Biết được thực trạng học sinh đi xe máy đến trường khi chưa đủ điều kiện hiện nay;</a:t>
            </a:r>
          </a:p>
        </p:txBody>
      </p:sp>
      <p:sp>
        <p:nvSpPr>
          <p:cNvPr id="113674" name="Rectangle 14"/>
          <p:cNvSpPr>
            <a:spLocks noChangeArrowheads="1"/>
          </p:cNvSpPr>
          <p:nvPr/>
        </p:nvSpPr>
        <p:spPr bwMode="auto">
          <a:xfrm>
            <a:off x="762000" y="3352800"/>
            <a:ext cx="7696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a:latin typeface="Tahoma" pitchFamily="34" charset="0"/>
                <a:cs typeface="Tahoma" pitchFamily="34" charset="0"/>
              </a:rPr>
              <a:t>	Biết được điều kiện để được điều khiển xe máy theo quy định của pháp luật;</a:t>
            </a:r>
          </a:p>
        </p:txBody>
      </p:sp>
      <p:sp>
        <p:nvSpPr>
          <p:cNvPr id="113675" name="Rectangle 15"/>
          <p:cNvSpPr>
            <a:spLocks noChangeArrowheads="1"/>
          </p:cNvSpPr>
          <p:nvPr/>
        </p:nvSpPr>
        <p:spPr bwMode="auto">
          <a:xfrm>
            <a:off x="762000" y="4191000"/>
            <a:ext cx="7696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Hiểu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được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nội</a:t>
            </a:r>
            <a:r>
              <a:rPr lang="en-US" altLang="en-US" sz="2000" dirty="0">
                <a:latin typeface="Tahoma" pitchFamily="34" charset="0"/>
                <a:cs typeface="Tahoma" pitchFamily="34" charset="0"/>
              </a:rPr>
              <a:t> dung </a:t>
            </a:r>
            <a:r>
              <a:rPr lang="en-US" altLang="en-US" sz="2000" dirty="0" err="1">
                <a:latin typeface="Tahoma" pitchFamily="34" charset="0"/>
                <a:cs typeface="Tahoma" pitchFamily="34" charset="0"/>
              </a:rPr>
              <a:t>cần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chuẩn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bị</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để</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thể</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 an </a:t>
            </a:r>
            <a:r>
              <a:rPr lang="en-US" altLang="en-US" sz="2000" dirty="0" err="1">
                <a:latin typeface="Tahoma" pitchFamily="34" charset="0"/>
                <a:cs typeface="Tahoma" pitchFamily="34" charset="0"/>
              </a:rPr>
              <a:t>toàn</a:t>
            </a:r>
            <a:r>
              <a:rPr lang="en-US" altLang="en-US" sz="2000" dirty="0">
                <a:latin typeface="Tahoma" pitchFamily="34" charset="0"/>
                <a:cs typeface="Tahoma" pitchFamily="34" charset="0"/>
              </a:rPr>
              <a:t>;</a:t>
            </a:r>
          </a:p>
        </p:txBody>
      </p:sp>
      <p:sp>
        <p:nvSpPr>
          <p:cNvPr id="113676" name="Rectangle 16"/>
          <p:cNvSpPr>
            <a:spLocks noChangeArrowheads="1"/>
          </p:cNvSpPr>
          <p:nvPr/>
        </p:nvSpPr>
        <p:spPr bwMode="auto">
          <a:xfrm>
            <a:off x="1143000" y="5029200"/>
            <a:ext cx="7315200" cy="1323439"/>
          </a:xfrm>
          <a:prstGeom prst="rect">
            <a:avLst/>
          </a:prstGeom>
          <a:noFill/>
          <a:ln w="9525">
            <a:noFill/>
            <a:miter lim="800000"/>
            <a:headEnd/>
            <a:tailEnd/>
          </a:ln>
        </p:spPr>
        <p:txBody>
          <a:bodyPr wrap="square">
            <a:spAutoFit/>
          </a:bodyPr>
          <a:lstStyle/>
          <a:p>
            <a:pPr eaLnBrk="1" hangingPunct="1"/>
            <a:r>
              <a:rPr lang="en-US" altLang="en-US" sz="2000" dirty="0" err="1">
                <a:latin typeface="Tahoma" pitchFamily="34" charset="0"/>
                <a:cs typeface="Tahoma" pitchFamily="34" charset="0"/>
              </a:rPr>
              <a:t>Nghiêm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chỉnh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quy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định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của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pháp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về</a:t>
            </a:r>
            <a:r>
              <a:rPr lang="en-US" altLang="en-US" sz="2000" dirty="0">
                <a:latin typeface="Tahoma" pitchFamily="34" charset="0"/>
                <a:cs typeface="Tahoma" pitchFamily="34" charset="0"/>
              </a:rPr>
              <a:t> </a:t>
            </a:r>
            <a:r>
              <a:rPr lang="en-US" altLang="en-US" sz="2000" dirty="0" smtClean="0">
                <a:latin typeface="Tahoma" pitchFamily="34" charset="0"/>
                <a:cs typeface="Tahoma" pitchFamily="34" charset="0"/>
              </a:rPr>
              <a:t>An </a:t>
            </a:r>
            <a:r>
              <a:rPr lang="en-US" altLang="en-US" sz="2000" dirty="0" err="1" smtClean="0">
                <a:latin typeface="Tahoma" pitchFamily="34" charset="0"/>
                <a:cs typeface="Tahoma" pitchFamily="34" charset="0"/>
              </a:rPr>
              <a:t>toàn</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chưa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đủ</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tích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cực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chuẩn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bị</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các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trước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đủ</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tuổi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a:t>
            </a:r>
            <a:endParaRPr lang="en-US" altLang="en-US" dirty="0"/>
          </a:p>
        </p:txBody>
      </p:sp>
      <p:sp>
        <p:nvSpPr>
          <p:cNvPr id="19" name="Oval 18"/>
          <p:cNvSpPr/>
          <p:nvPr/>
        </p:nvSpPr>
        <p:spPr>
          <a:xfrm>
            <a:off x="838200" y="34290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838200" y="4267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838200" y="5105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3673"/>
                                        </p:tgtEl>
                                        <p:attrNameLst>
                                          <p:attrName>style.visibility</p:attrName>
                                        </p:attrNameLst>
                                      </p:cBhvr>
                                      <p:to>
                                        <p:strVal val="visible"/>
                                      </p:to>
                                    </p:set>
                                    <p:anim calcmode="lin" valueType="num">
                                      <p:cBhvr additive="base">
                                        <p:cTn id="11" dur="500" fill="hold"/>
                                        <p:tgtEl>
                                          <p:spTgt spid="113673"/>
                                        </p:tgtEl>
                                        <p:attrNameLst>
                                          <p:attrName>ppt_x</p:attrName>
                                        </p:attrNameLst>
                                      </p:cBhvr>
                                      <p:tavLst>
                                        <p:tav tm="0">
                                          <p:val>
                                            <p:strVal val="#ppt_x"/>
                                          </p:val>
                                        </p:tav>
                                        <p:tav tm="100000">
                                          <p:val>
                                            <p:strVal val="#ppt_x"/>
                                          </p:val>
                                        </p:tav>
                                      </p:tavLst>
                                    </p:anim>
                                    <p:anim calcmode="lin" valueType="num">
                                      <p:cBhvr additive="base">
                                        <p:cTn id="12" dur="500" fill="hold"/>
                                        <p:tgtEl>
                                          <p:spTgt spid="11367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3674"/>
                                        </p:tgtEl>
                                        <p:attrNameLst>
                                          <p:attrName>style.visibility</p:attrName>
                                        </p:attrNameLst>
                                      </p:cBhvr>
                                      <p:to>
                                        <p:strVal val="visible"/>
                                      </p:to>
                                    </p:set>
                                    <p:anim calcmode="lin" valueType="num">
                                      <p:cBhvr additive="base">
                                        <p:cTn id="21" dur="500" fill="hold"/>
                                        <p:tgtEl>
                                          <p:spTgt spid="113674"/>
                                        </p:tgtEl>
                                        <p:attrNameLst>
                                          <p:attrName>ppt_x</p:attrName>
                                        </p:attrNameLst>
                                      </p:cBhvr>
                                      <p:tavLst>
                                        <p:tav tm="0">
                                          <p:val>
                                            <p:strVal val="#ppt_x"/>
                                          </p:val>
                                        </p:tav>
                                        <p:tav tm="100000">
                                          <p:val>
                                            <p:strVal val="#ppt_x"/>
                                          </p:val>
                                        </p:tav>
                                      </p:tavLst>
                                    </p:anim>
                                    <p:anim calcmode="lin" valueType="num">
                                      <p:cBhvr additive="base">
                                        <p:cTn id="22" dur="500" fill="hold"/>
                                        <p:tgtEl>
                                          <p:spTgt spid="1136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75"/>
                                        </p:tgtEl>
                                        <p:attrNameLst>
                                          <p:attrName>style.visibility</p:attrName>
                                        </p:attrNameLst>
                                      </p:cBhvr>
                                      <p:to>
                                        <p:strVal val="visible"/>
                                      </p:to>
                                    </p:set>
                                    <p:anim calcmode="lin" valueType="num">
                                      <p:cBhvr additive="base">
                                        <p:cTn id="31" dur="500" fill="hold"/>
                                        <p:tgtEl>
                                          <p:spTgt spid="113675"/>
                                        </p:tgtEl>
                                        <p:attrNameLst>
                                          <p:attrName>ppt_x</p:attrName>
                                        </p:attrNameLst>
                                      </p:cBhvr>
                                      <p:tavLst>
                                        <p:tav tm="0">
                                          <p:val>
                                            <p:strVal val="#ppt_x"/>
                                          </p:val>
                                        </p:tav>
                                        <p:tav tm="100000">
                                          <p:val>
                                            <p:strVal val="#ppt_x"/>
                                          </p:val>
                                        </p:tav>
                                      </p:tavLst>
                                    </p:anim>
                                    <p:anim calcmode="lin" valueType="num">
                                      <p:cBhvr additive="base">
                                        <p:cTn id="32" dur="500" fill="hold"/>
                                        <p:tgtEl>
                                          <p:spTgt spid="11367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3676"/>
                                        </p:tgtEl>
                                        <p:attrNameLst>
                                          <p:attrName>style.visibility</p:attrName>
                                        </p:attrNameLst>
                                      </p:cBhvr>
                                      <p:to>
                                        <p:strVal val="visible"/>
                                      </p:to>
                                    </p:set>
                                    <p:anim calcmode="lin" valueType="num">
                                      <p:cBhvr additive="base">
                                        <p:cTn id="41" dur="500" fill="hold"/>
                                        <p:tgtEl>
                                          <p:spTgt spid="113676"/>
                                        </p:tgtEl>
                                        <p:attrNameLst>
                                          <p:attrName>ppt_x</p:attrName>
                                        </p:attrNameLst>
                                      </p:cBhvr>
                                      <p:tavLst>
                                        <p:tav tm="0">
                                          <p:val>
                                            <p:strVal val="#ppt_x"/>
                                          </p:val>
                                        </p:tav>
                                        <p:tav tm="100000">
                                          <p:val>
                                            <p:strVal val="#ppt_x"/>
                                          </p:val>
                                        </p:tav>
                                      </p:tavLst>
                                    </p:anim>
                                    <p:anim calcmode="lin" valueType="num">
                                      <p:cBhvr additive="base">
                                        <p:cTn id="42" dur="500" fill="hold"/>
                                        <p:tgtEl>
                                          <p:spTgt spid="113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P spid="113674" grpId="0"/>
      <p:bldP spid="113675" grpId="0"/>
      <p:bldP spid="11367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188419" name="Slide Number Placeholder 7"/>
          <p:cNvSpPr>
            <a:spLocks noGrp="1"/>
          </p:cNvSpPr>
          <p:nvPr>
            <p:ph type="sldNum" sz="quarter" idx="12"/>
          </p:nvPr>
        </p:nvSpPr>
        <p:spPr bwMode="auto">
          <a:noFill/>
          <a:ln>
            <a:miter lim="800000"/>
            <a:headEnd/>
            <a:tailEnd/>
          </a:ln>
        </p:spPr>
        <p:txBody>
          <a:bodyPr/>
          <a:lstStyle/>
          <a:p>
            <a:fld id="{A22D499D-3BA7-4ACF-8EA9-E9C6FAF1D51B}" type="slidenum">
              <a:rPr lang="en-US" altLang="en-US"/>
              <a:pPr/>
              <a:t>91</a:t>
            </a:fld>
            <a:endParaRPr lang="en-US" altLang="en-US"/>
          </a:p>
        </p:txBody>
      </p:sp>
      <p:sp>
        <p:nvSpPr>
          <p:cNvPr id="114692" name="TextBox 10"/>
          <p:cNvSpPr txBox="1">
            <a:spLocks noChangeArrowheads="1"/>
          </p:cNvSpPr>
          <p:nvPr/>
        </p:nvSpPr>
        <p:spPr bwMode="auto">
          <a:xfrm>
            <a:off x="457200" y="838200"/>
            <a:ext cx="83058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a)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phim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thực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trạng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đến</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trường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hiện</a:t>
            </a:r>
            <a:r>
              <a:rPr lang="en-US" b="1" dirty="0">
                <a:solidFill>
                  <a:schemeClr val="tx2">
                    <a:lumMod val="50000"/>
                  </a:schemeClr>
                </a:solidFill>
                <a:latin typeface="Tahoma" pitchFamily="34" charset="0"/>
                <a:cs typeface="Tahoma" pitchFamily="34" charset="0"/>
              </a:rPr>
              <a:t> nay </a:t>
            </a:r>
            <a:r>
              <a:rPr lang="en-US" b="1" dirty="0" err="1">
                <a:solidFill>
                  <a:schemeClr val="tx2">
                    <a:lumMod val="50000"/>
                  </a:schemeClr>
                </a:solidFill>
                <a:latin typeface="Tahoma" pitchFamily="34" charset="0"/>
                <a:cs typeface="Tahoma" pitchFamily="34" charset="0"/>
              </a:rPr>
              <a:t>của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học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sinh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như</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thế</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nào</a:t>
            </a:r>
            <a:r>
              <a:rPr lang="en-US" b="1" dirty="0">
                <a:solidFill>
                  <a:schemeClr val="tx2">
                    <a:lumMod val="50000"/>
                  </a:schemeClr>
                </a:solidFill>
                <a:latin typeface="Tahoma" pitchFamily="34" charset="0"/>
                <a:cs typeface="Tahoma" pitchFamily="34" charset="0"/>
              </a:rPr>
              <a:t>?</a:t>
            </a:r>
          </a:p>
        </p:txBody>
      </p:sp>
      <p:sp>
        <p:nvSpPr>
          <p:cNvPr id="14" name="TextBox 5"/>
          <p:cNvSpPr txBox="1">
            <a:spLocks noChangeArrowheads="1"/>
          </p:cNvSpPr>
          <p:nvPr/>
        </p:nvSpPr>
        <p:spPr bwMode="auto">
          <a:xfrm>
            <a:off x="0" y="6149975"/>
            <a:ext cx="9144000" cy="708025"/>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i="1" dirty="0" err="1">
                <a:latin typeface="Tahoma" pitchFamily="34" charset="0"/>
                <a:cs typeface="Tahoma" pitchFamily="34" charset="0"/>
              </a:rPr>
              <a:t>Thực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trạng</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các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em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học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sinh</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trường</a:t>
            </a:r>
            <a:r>
              <a:rPr lang="en-US" sz="2000" b="1" i="1" dirty="0">
                <a:latin typeface="Tahoma" pitchFamily="34" charset="0"/>
                <a:cs typeface="Tahoma" pitchFamily="34" charset="0"/>
              </a:rPr>
              <a:t> </a:t>
            </a:r>
            <a:br>
              <a:rPr lang="en-US" sz="2000" b="1" i="1" dirty="0">
                <a:latin typeface="Tahoma" pitchFamily="34" charset="0"/>
                <a:cs typeface="Tahoma" pitchFamily="34" charset="0"/>
              </a:rPr>
            </a:br>
            <a:r>
              <a:rPr lang="en-US" sz="2000" b="1" i="1" dirty="0" err="1">
                <a:latin typeface="Tahoma" pitchFamily="34" charset="0"/>
                <a:cs typeface="Tahoma" pitchFamily="34" charset="0"/>
              </a:rPr>
              <a:t>khá</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phổ</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biến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hiện</a:t>
            </a:r>
            <a:r>
              <a:rPr lang="en-US" sz="2000" b="1" i="1" dirty="0">
                <a:latin typeface="Tahoma" pitchFamily="34" charset="0"/>
                <a:cs typeface="Tahoma" pitchFamily="34" charset="0"/>
              </a:rPr>
              <a:t> nay</a:t>
            </a:r>
          </a:p>
        </p:txBody>
      </p:sp>
      <p:sp>
        <p:nvSpPr>
          <p:cNvPr id="114695" name="TextBox 7"/>
          <p:cNvSpPr txBox="1">
            <a:spLocks noChangeArrowheads="1"/>
          </p:cNvSpPr>
          <p:nvPr/>
        </p:nvSpPr>
        <p:spPr bwMode="auto">
          <a:xfrm>
            <a:off x="7772400" y="19050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pic>
        <p:nvPicPr>
          <p:cNvPr id="2" name="16. ATGT học đường.wmv">
            <a:hlinkClick r:id="" action="ppaction://media"/>
          </p:cNvPr>
          <p:cNvPicPr>
            <a:picLocks noRot="1" noChangeAspect="1"/>
          </p:cNvPicPr>
          <p:nvPr>
            <a:videoFile r:link="rId1"/>
          </p:nvPr>
        </p:nvPicPr>
        <p:blipFill>
          <a:blip r:embed="rId4" cstate="print"/>
          <a:srcRect/>
          <a:stretch>
            <a:fillRect/>
          </a:stretch>
        </p:blipFill>
        <p:spPr bwMode="auto">
          <a:xfrm>
            <a:off x="1828800" y="1690688"/>
            <a:ext cx="5654675" cy="424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4695"/>
                                        </p:tgtEl>
                                        <p:attrNameLst>
                                          <p:attrName>style.visibility</p:attrName>
                                        </p:attrNameLst>
                                      </p:cBhvr>
                                      <p:to>
                                        <p:strVal val="visible"/>
                                      </p:to>
                                    </p:set>
                                    <p:animEffect transition="in" filter="wipe(down)">
                                      <p:cBhvr>
                                        <p:cTn id="7" dur="500"/>
                                        <p:tgtEl>
                                          <p:spTgt spid="114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 calcmode="lin" valueType="num">
                                      <p:cBhvr additive="base">
                                        <p:cTn id="12"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4" grpId="0" build="allAtOnce" animBg="1"/>
      <p:bldP spid="11469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ChangeArrowheads="1"/>
          </p:cNvSpPr>
          <p:nvPr/>
        </p:nvSpPr>
        <p:spPr bwMode="auto">
          <a:xfrm>
            <a:off x="304800" y="815975"/>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phim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hậu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quả</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của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việc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điều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khiển</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ở </a:t>
            </a:r>
            <a:r>
              <a:rPr lang="en-US" b="1" dirty="0" err="1">
                <a:solidFill>
                  <a:schemeClr val="tx2">
                    <a:lumMod val="50000"/>
                  </a:schemeClr>
                </a:solidFill>
                <a:latin typeface="Tahoma" pitchFamily="34" charset="0"/>
                <a:cs typeface="Tahoma" pitchFamily="34" charset="0"/>
              </a:rPr>
              <a:t>lứa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tuổi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học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sinh</a:t>
            </a:r>
            <a:r>
              <a:rPr lang="en-US" b="1" dirty="0">
                <a:solidFill>
                  <a:schemeClr val="tx2">
                    <a:lumMod val="50000"/>
                  </a:schemeClr>
                </a:solidFill>
                <a:latin typeface="Tahoma" pitchFamily="34" charset="0"/>
                <a:cs typeface="Tahoma" pitchFamily="34" charset="0"/>
              </a:rPr>
              <a:t>:</a:t>
            </a:r>
          </a:p>
        </p:txBody>
      </p:sp>
      <p:sp>
        <p:nvSpPr>
          <p:cNvPr id="7" name="TextBox 6"/>
          <p:cNvSpPr txBox="1">
            <a:spLocks noChangeArrowheads="1"/>
          </p:cNvSpPr>
          <p:nvPr/>
        </p:nvSpPr>
        <p:spPr bwMode="auto">
          <a:xfrm>
            <a:off x="0" y="6149975"/>
            <a:ext cx="9144000" cy="708025"/>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khiển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ở </a:t>
            </a:r>
            <a:r>
              <a:rPr lang="en-US" sz="2000" b="1" i="1" dirty="0" err="1">
                <a:latin typeface="Tahoma" pitchFamily="34" charset="0"/>
                <a:cs typeface="Tahoma" pitchFamily="34" charset="0"/>
              </a:rPr>
              <a:t>lứa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tuổi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học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sinh</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thể</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gây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ra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hậu</a:t>
            </a:r>
            <a:r>
              <a:rPr lang="en-US" sz="2000" b="1" i="1" dirty="0">
                <a:latin typeface="Tahoma" pitchFamily="34" charset="0"/>
                <a:cs typeface="Tahoma" pitchFamily="34" charset="0"/>
              </a:rPr>
              <a:t> </a:t>
            </a:r>
            <a:r>
              <a:rPr lang="en-US" sz="2000" b="1" i="1" dirty="0" err="1" smtClean="0">
                <a:latin typeface="Tahoma" pitchFamily="34" charset="0"/>
                <a:cs typeface="Tahoma" pitchFamily="34" charset="0"/>
              </a:rPr>
              <a:t>quả</a:t>
            </a:r>
            <a:endParaRPr lang="en-US" sz="2000" b="1" i="1" dirty="0">
              <a:latin typeface="Tahoma" pitchFamily="34" charset="0"/>
              <a:cs typeface="Tahoma" pitchFamily="34" charset="0"/>
            </a:endParaRPr>
          </a:p>
          <a:p>
            <a:pPr algn="ctr" eaLnBrk="1" hangingPunct="1">
              <a:defRPr/>
            </a:pPr>
            <a:r>
              <a:rPr lang="en-US" sz="2000" b="1" i="1" dirty="0" err="1" smtClean="0">
                <a:latin typeface="Tahoma" pitchFamily="34" charset="0"/>
                <a:cs typeface="Tahoma" pitchFamily="34" charset="0"/>
              </a:rPr>
              <a:t>rất</a:t>
            </a:r>
            <a:r>
              <a:rPr lang="en-US" sz="2000" b="1" i="1" dirty="0" smtClean="0">
                <a:latin typeface="Tahoma" pitchFamily="34" charset="0"/>
                <a:cs typeface="Tahoma" pitchFamily="34" charset="0"/>
              </a:rPr>
              <a:t> </a:t>
            </a:r>
            <a:r>
              <a:rPr lang="en-US" sz="2000" b="1" i="1" dirty="0" err="1">
                <a:latin typeface="Tahoma" pitchFamily="34" charset="0"/>
                <a:cs typeface="Tahoma" pitchFamily="34" charset="0"/>
              </a:rPr>
              <a:t>nghiêm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trọng</a:t>
            </a:r>
            <a:endParaRPr lang="en-US" sz="2000" b="1" i="1" dirty="0">
              <a:latin typeface="Tahoma" pitchFamily="34" charset="0"/>
              <a:cs typeface="Tahoma" pitchFamily="34" charset="0"/>
            </a:endParaRPr>
          </a:p>
        </p:txBody>
      </p:sp>
      <p:sp>
        <p:nvSpPr>
          <p:cNvPr id="115716" name="TextBox 7"/>
          <p:cNvSpPr txBox="1">
            <a:spLocks noChangeArrowheads="1"/>
          </p:cNvSpPr>
          <p:nvPr/>
        </p:nvSpPr>
        <p:spPr bwMode="auto">
          <a:xfrm>
            <a:off x="7620000" y="19050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90469" name="Slide Number Placeholder 8"/>
          <p:cNvSpPr>
            <a:spLocks noGrp="1"/>
          </p:cNvSpPr>
          <p:nvPr>
            <p:ph type="sldNum" sz="quarter" idx="12"/>
          </p:nvPr>
        </p:nvSpPr>
        <p:spPr bwMode="auto">
          <a:noFill/>
          <a:ln>
            <a:miter lim="800000"/>
            <a:headEnd/>
            <a:tailEnd/>
          </a:ln>
        </p:spPr>
        <p:txBody>
          <a:bodyPr/>
          <a:lstStyle/>
          <a:p>
            <a:fld id="{48DEE4D6-9C0F-455C-8257-8B6DE18E3B4C}" type="slidenum">
              <a:rPr lang="en-US" altLang="en-US"/>
              <a:pPr/>
              <a:t>92</a:t>
            </a:fld>
            <a:endParaRPr lang="en-US" altLang="en-US"/>
          </a:p>
        </p:txBody>
      </p:sp>
      <p:pic>
        <p:nvPicPr>
          <p:cNvPr id="8" name="Thu%20di%20xe%20may.wmv">
            <a:hlinkClick r:id="" action="ppaction://media"/>
          </p:cNvPr>
          <p:cNvPicPr>
            <a:picLocks noRot="1" noChangeAspect="1"/>
          </p:cNvPicPr>
          <p:nvPr>
            <a:videoFile r:link="rId1"/>
          </p:nvPr>
        </p:nvPicPr>
        <p:blipFill>
          <a:blip r:embed="rId4" cstate="print"/>
          <a:srcRect/>
          <a:stretch>
            <a:fillRect/>
          </a:stretch>
        </p:blipFill>
        <p:spPr bwMode="auto">
          <a:xfrm>
            <a:off x="1828800" y="1676400"/>
            <a:ext cx="5562600" cy="3887788"/>
          </a:xfrm>
          <a:prstGeom prst="rect">
            <a:avLst/>
          </a:prstGeom>
          <a:noFill/>
          <a:ln w="63500">
            <a:solidFill>
              <a:schemeClr val="tx1"/>
            </a:solidFill>
            <a:miter lim="800000"/>
            <a:headEnd/>
            <a:tailEnd/>
          </a:ln>
        </p:spPr>
      </p:pic>
      <p:sp>
        <p:nvSpPr>
          <p:cNvPr id="190471"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5716"/>
                                        </p:tgtEl>
                                        <p:attrNameLst>
                                          <p:attrName>style.visibility</p:attrName>
                                        </p:attrNameLst>
                                      </p:cBhvr>
                                      <p:to>
                                        <p:strVal val="visible"/>
                                      </p:to>
                                    </p:set>
                                    <p:animEffect transition="in" filter="wipe(down)">
                                      <p:cBhvr>
                                        <p:cTn id="10" dur="500"/>
                                        <p:tgtEl>
                                          <p:spTgt spid="1157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7">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1157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304800" y="6172200"/>
            <a:ext cx="88392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dirty="0" err="1">
                <a:solidFill>
                  <a:srgbClr val="0000CC"/>
                </a:solidFill>
                <a:latin typeface="Times New Roman" pitchFamily="18" charset="0"/>
              </a:rPr>
              <a:t>Tư</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những</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chiếc</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xe</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bốc</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đầu</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trên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đường</a:t>
            </a:r>
            <a:r>
              <a:rPr lang="en-US" altLang="en-US" sz="2400" b="1" dirty="0">
                <a:solidFill>
                  <a:srgbClr val="0000CC"/>
                </a:solidFill>
                <a:latin typeface="Times New Roman" pitchFamily="18" charset="0"/>
              </a:rPr>
              <a:t>…</a:t>
            </a:r>
          </a:p>
        </p:txBody>
      </p:sp>
      <p:sp>
        <p:nvSpPr>
          <p:cNvPr id="192516"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7" name="Rectangle 2"/>
          <p:cNvSpPr>
            <a:spLocks noChangeArrowheads="1"/>
          </p:cNvSpPr>
          <p:nvPr/>
        </p:nvSpPr>
        <p:spPr bwMode="auto">
          <a:xfrm>
            <a:off x="285482" y="724489"/>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hình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ảnh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dưới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đây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những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hành</a:t>
            </a:r>
            <a:r>
              <a:rPr lang="en-US" b="1" dirty="0">
                <a:solidFill>
                  <a:schemeClr val="tx2">
                    <a:lumMod val="50000"/>
                  </a:schemeClr>
                </a:solidFill>
                <a:latin typeface="Tahoma" pitchFamily="34" charset="0"/>
                <a:cs typeface="Tahoma" pitchFamily="34" charset="0"/>
              </a:rPr>
              <a:t> vi </a:t>
            </a:r>
            <a:r>
              <a:rPr lang="en-US" b="1" dirty="0" err="1">
                <a:solidFill>
                  <a:schemeClr val="tx2">
                    <a:lumMod val="50000"/>
                  </a:schemeClr>
                </a:solidFill>
                <a:latin typeface="Tahoma" pitchFamily="34" charset="0"/>
                <a:cs typeface="Tahoma" pitchFamily="34" charset="0"/>
              </a:rPr>
              <a:t>không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đúng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khi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là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gì</a:t>
            </a:r>
            <a:r>
              <a:rPr lang="en-US" b="1" dirty="0">
                <a:solidFill>
                  <a:schemeClr val="tx2">
                    <a:lumMod val="50000"/>
                  </a:schemeClr>
                </a:solidFill>
                <a:latin typeface="Tahoma" pitchFamily="34" charset="0"/>
                <a:cs typeface="Tahoma" pitchFamily="34" charset="0"/>
              </a:rPr>
              <a:t>?</a:t>
            </a:r>
          </a:p>
        </p:txBody>
      </p:sp>
      <p:sp>
        <p:nvSpPr>
          <p:cNvPr id="118790" name="TextBox 14"/>
          <p:cNvSpPr txBox="1">
            <a:spLocks noChangeArrowheads="1"/>
          </p:cNvSpPr>
          <p:nvPr/>
        </p:nvSpPr>
        <p:spPr bwMode="auto">
          <a:xfrm>
            <a:off x="561975" y="5811838"/>
            <a:ext cx="2362200" cy="369887"/>
          </a:xfrm>
          <a:prstGeom prst="rect">
            <a:avLst/>
          </a:prstGeom>
          <a:noFill/>
          <a:ln w="9525">
            <a:noFill/>
            <a:miter lim="800000"/>
            <a:headEnd/>
            <a:tailEnd/>
          </a:ln>
        </p:spPr>
        <p:txBody>
          <a:bodyPr>
            <a:spAutoFit/>
          </a:bodyPr>
          <a:lstStyle/>
          <a:p>
            <a:pPr algn="ctr" eaLnBrk="1" hangingPunct="1"/>
            <a:r>
              <a:rPr lang="en-US" altLang="en-US"/>
              <a:t>baogiaothong.vn</a:t>
            </a:r>
          </a:p>
        </p:txBody>
      </p:sp>
      <p:sp>
        <p:nvSpPr>
          <p:cNvPr id="118793" name="TextBox 15"/>
          <p:cNvSpPr txBox="1">
            <a:spLocks noChangeArrowheads="1"/>
          </p:cNvSpPr>
          <p:nvPr/>
        </p:nvSpPr>
        <p:spPr bwMode="auto">
          <a:xfrm>
            <a:off x="3448050" y="5800725"/>
            <a:ext cx="2362200" cy="369888"/>
          </a:xfrm>
          <a:prstGeom prst="rect">
            <a:avLst/>
          </a:prstGeom>
          <a:noFill/>
          <a:ln w="9525">
            <a:noFill/>
            <a:miter lim="800000"/>
            <a:headEnd/>
            <a:tailEnd/>
          </a:ln>
        </p:spPr>
        <p:txBody>
          <a:bodyPr>
            <a:spAutoFit/>
          </a:bodyPr>
          <a:lstStyle/>
          <a:p>
            <a:pPr algn="ctr" eaLnBrk="1" hangingPunct="1"/>
            <a:r>
              <a:rPr lang="en-US" altLang="en-US"/>
              <a:t>duongbo.vn</a:t>
            </a:r>
          </a:p>
        </p:txBody>
      </p:sp>
      <p:sp>
        <p:nvSpPr>
          <p:cNvPr id="118794" name="TextBox 15"/>
          <p:cNvSpPr txBox="1">
            <a:spLocks noChangeArrowheads="1"/>
          </p:cNvSpPr>
          <p:nvPr/>
        </p:nvSpPr>
        <p:spPr bwMode="auto">
          <a:xfrm>
            <a:off x="3533775" y="3476625"/>
            <a:ext cx="2362200" cy="369888"/>
          </a:xfrm>
          <a:prstGeom prst="rect">
            <a:avLst/>
          </a:prstGeom>
          <a:noFill/>
          <a:ln w="9525">
            <a:noFill/>
            <a:miter lim="800000"/>
            <a:headEnd/>
            <a:tailEnd/>
          </a:ln>
        </p:spPr>
        <p:txBody>
          <a:bodyPr>
            <a:spAutoFit/>
          </a:bodyPr>
          <a:lstStyle/>
          <a:p>
            <a:pPr algn="ctr" eaLnBrk="1" hangingPunct="1"/>
            <a:r>
              <a:rPr lang="en-US" altLang="en-US"/>
              <a:t>baogiaothong.vn</a:t>
            </a:r>
          </a:p>
        </p:txBody>
      </p:sp>
      <p:sp>
        <p:nvSpPr>
          <p:cNvPr id="118795" name="TextBox 15"/>
          <p:cNvSpPr txBox="1">
            <a:spLocks noChangeArrowheads="1"/>
          </p:cNvSpPr>
          <p:nvPr/>
        </p:nvSpPr>
        <p:spPr bwMode="auto">
          <a:xfrm>
            <a:off x="647700" y="3476625"/>
            <a:ext cx="2362200" cy="369888"/>
          </a:xfrm>
          <a:prstGeom prst="rect">
            <a:avLst/>
          </a:prstGeom>
          <a:noFill/>
          <a:ln w="9525">
            <a:noFill/>
            <a:miter lim="800000"/>
            <a:headEnd/>
            <a:tailEnd/>
          </a:ln>
        </p:spPr>
        <p:txBody>
          <a:bodyPr>
            <a:spAutoFit/>
          </a:bodyPr>
          <a:lstStyle/>
          <a:p>
            <a:pPr algn="ctr" eaLnBrk="1" hangingPunct="1"/>
            <a:r>
              <a:rPr lang="en-US" altLang="en-US"/>
              <a:t>24h.vn</a:t>
            </a:r>
          </a:p>
        </p:txBody>
      </p:sp>
      <p:pic>
        <p:nvPicPr>
          <p:cNvPr id="118796" name="Picture 19" descr="D:\HOANG MAI LINH\Teen\BOOK\Noi dung chinh sua\nghe dt.jpg"/>
          <p:cNvPicPr>
            <a:picLocks noChangeAspect="1" noChangeArrowheads="1"/>
          </p:cNvPicPr>
          <p:nvPr/>
        </p:nvPicPr>
        <p:blipFill>
          <a:blip r:embed="rId2" cstate="print"/>
          <a:srcRect/>
          <a:stretch>
            <a:fillRect/>
          </a:stretch>
        </p:blipFill>
        <p:spPr bwMode="auto">
          <a:xfrm>
            <a:off x="6172200" y="1552575"/>
            <a:ext cx="2514600" cy="1885950"/>
          </a:xfrm>
          <a:prstGeom prst="rect">
            <a:avLst/>
          </a:prstGeom>
          <a:noFill/>
          <a:ln w="3175">
            <a:solidFill>
              <a:schemeClr val="accent1"/>
            </a:solidFill>
            <a:miter lim="800000"/>
            <a:headEnd/>
            <a:tailEnd/>
          </a:ln>
        </p:spPr>
      </p:pic>
      <p:sp>
        <p:nvSpPr>
          <p:cNvPr id="118797" name="TextBox 15"/>
          <p:cNvSpPr txBox="1">
            <a:spLocks noChangeArrowheads="1"/>
          </p:cNvSpPr>
          <p:nvPr/>
        </p:nvSpPr>
        <p:spPr bwMode="auto">
          <a:xfrm>
            <a:off x="6248400" y="3438525"/>
            <a:ext cx="2362200" cy="369888"/>
          </a:xfrm>
          <a:prstGeom prst="rect">
            <a:avLst/>
          </a:prstGeom>
          <a:noFill/>
          <a:ln w="9525">
            <a:noFill/>
            <a:miter lim="800000"/>
            <a:headEnd/>
            <a:tailEnd/>
          </a:ln>
        </p:spPr>
        <p:txBody>
          <a:bodyPr>
            <a:spAutoFit/>
          </a:bodyPr>
          <a:lstStyle/>
          <a:p>
            <a:pPr algn="ctr" eaLnBrk="1" hangingPunct="1"/>
            <a:r>
              <a:rPr lang="en-US" altLang="en-US"/>
              <a:t>ictnews.vn</a:t>
            </a:r>
          </a:p>
        </p:txBody>
      </p:sp>
      <p:pic>
        <p:nvPicPr>
          <p:cNvPr id="118798" name="Picture 20" descr="D:\HOANG MAI LINH\Teen\BOOK\Noi dung chinh sua\di xe may vuot den do.gif"/>
          <p:cNvPicPr>
            <a:picLocks noChangeAspect="1" noChangeArrowheads="1"/>
          </p:cNvPicPr>
          <p:nvPr/>
        </p:nvPicPr>
        <p:blipFill>
          <a:blip r:embed="rId3" cstate="print"/>
          <a:srcRect/>
          <a:stretch>
            <a:fillRect/>
          </a:stretch>
        </p:blipFill>
        <p:spPr bwMode="auto">
          <a:xfrm>
            <a:off x="6162675" y="4008438"/>
            <a:ext cx="2590800" cy="1773237"/>
          </a:xfrm>
          <a:prstGeom prst="rect">
            <a:avLst/>
          </a:prstGeom>
          <a:noFill/>
          <a:ln w="3175">
            <a:solidFill>
              <a:schemeClr val="accent1"/>
            </a:solidFill>
            <a:miter lim="800000"/>
            <a:headEnd/>
            <a:tailEnd/>
          </a:ln>
        </p:spPr>
      </p:pic>
      <p:sp>
        <p:nvSpPr>
          <p:cNvPr id="118799" name="TextBox 15"/>
          <p:cNvSpPr txBox="1">
            <a:spLocks noChangeArrowheads="1"/>
          </p:cNvSpPr>
          <p:nvPr/>
        </p:nvSpPr>
        <p:spPr bwMode="auto">
          <a:xfrm>
            <a:off x="5962650" y="5781675"/>
            <a:ext cx="2895600" cy="369888"/>
          </a:xfrm>
          <a:prstGeom prst="rect">
            <a:avLst/>
          </a:prstGeom>
          <a:noFill/>
          <a:ln w="9525">
            <a:noFill/>
            <a:miter lim="800000"/>
            <a:headEnd/>
            <a:tailEnd/>
          </a:ln>
        </p:spPr>
        <p:txBody>
          <a:bodyPr>
            <a:spAutoFit/>
          </a:bodyPr>
          <a:lstStyle/>
          <a:p>
            <a:pPr algn="ctr" eaLnBrk="1" hangingPunct="1"/>
            <a:r>
              <a:rPr lang="en-US" altLang="en-US"/>
              <a:t>antoangiaothong.gov.vn</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6238" y="1552575"/>
            <a:ext cx="2887324" cy="1931194"/>
          </a:xfrm>
          <a:prstGeom prst="rect">
            <a:avLst/>
          </a:prstGeom>
        </p:spPr>
      </p:pic>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09937" y="1552575"/>
            <a:ext cx="2638425" cy="1943100"/>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3916" y="4013610"/>
            <a:ext cx="2724150" cy="1828800"/>
          </a:xfrm>
          <a:prstGeom prst="rect">
            <a:avLst/>
          </a:prstGeom>
        </p:spPr>
      </p:pic>
      <p:pic>
        <p:nvPicPr>
          <p:cNvPr id="5" name="Pictur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63562" y="4018372"/>
            <a:ext cx="2724150" cy="1819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8795"/>
                                        </p:tgtEl>
                                        <p:attrNameLst>
                                          <p:attrName>style.visibility</p:attrName>
                                        </p:attrNameLst>
                                      </p:cBhvr>
                                      <p:to>
                                        <p:strVal val="visible"/>
                                      </p:to>
                                    </p:set>
                                    <p:animEffect transition="in" filter="wipe(down)">
                                      <p:cBhvr>
                                        <p:cTn id="15" dur="500"/>
                                        <p:tgtEl>
                                          <p:spTgt spid="11879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8794"/>
                                        </p:tgtEl>
                                        <p:attrNameLst>
                                          <p:attrName>style.visibility</p:attrName>
                                        </p:attrNameLst>
                                      </p:cBhvr>
                                      <p:to>
                                        <p:strVal val="visible"/>
                                      </p:to>
                                    </p:set>
                                    <p:animEffect transition="in" filter="wipe(down)">
                                      <p:cBhvr>
                                        <p:cTn id="18" dur="500"/>
                                        <p:tgtEl>
                                          <p:spTgt spid="118794"/>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118796"/>
                                        </p:tgtEl>
                                        <p:attrNameLst>
                                          <p:attrName>style.visibility</p:attrName>
                                        </p:attrNameLst>
                                      </p:cBhvr>
                                      <p:to>
                                        <p:strVal val="visible"/>
                                      </p:to>
                                    </p:set>
                                    <p:animEffect transition="in" filter="wipe(down)">
                                      <p:cBhvr>
                                        <p:cTn id="24" dur="500"/>
                                        <p:tgtEl>
                                          <p:spTgt spid="11879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8797"/>
                                        </p:tgtEl>
                                        <p:attrNameLst>
                                          <p:attrName>style.visibility</p:attrName>
                                        </p:attrNameLst>
                                      </p:cBhvr>
                                      <p:to>
                                        <p:strVal val="visible"/>
                                      </p:to>
                                    </p:set>
                                    <p:animEffect transition="in" filter="wipe(down)">
                                      <p:cBhvr>
                                        <p:cTn id="27" dur="500"/>
                                        <p:tgtEl>
                                          <p:spTgt spid="1187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8790"/>
                                        </p:tgtEl>
                                        <p:attrNameLst>
                                          <p:attrName>style.visibility</p:attrName>
                                        </p:attrNameLst>
                                      </p:cBhvr>
                                      <p:to>
                                        <p:strVal val="visible"/>
                                      </p:to>
                                    </p:set>
                                    <p:animEffect transition="in" filter="wipe(down)">
                                      <p:cBhvr>
                                        <p:cTn id="35" dur="500"/>
                                        <p:tgtEl>
                                          <p:spTgt spid="11879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8793"/>
                                        </p:tgtEl>
                                        <p:attrNameLst>
                                          <p:attrName>style.visibility</p:attrName>
                                        </p:attrNameLst>
                                      </p:cBhvr>
                                      <p:to>
                                        <p:strVal val="visible"/>
                                      </p:to>
                                    </p:set>
                                    <p:animEffect transition="in" filter="wipe(down)">
                                      <p:cBhvr>
                                        <p:cTn id="38" dur="500"/>
                                        <p:tgtEl>
                                          <p:spTgt spid="118793"/>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18798"/>
                                        </p:tgtEl>
                                        <p:attrNameLst>
                                          <p:attrName>style.visibility</p:attrName>
                                        </p:attrNameLst>
                                      </p:cBhvr>
                                      <p:to>
                                        <p:strVal val="visible"/>
                                      </p:to>
                                    </p:set>
                                    <p:animEffect transition="in" filter="wipe(down)">
                                      <p:cBhvr>
                                        <p:cTn id="44" dur="500"/>
                                        <p:tgtEl>
                                          <p:spTgt spid="11879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18799"/>
                                        </p:tgtEl>
                                        <p:attrNameLst>
                                          <p:attrName>style.visibility</p:attrName>
                                        </p:attrNameLst>
                                      </p:cBhvr>
                                      <p:to>
                                        <p:strVal val="visible"/>
                                      </p:to>
                                    </p:set>
                                    <p:animEffect transition="in" filter="wipe(down)">
                                      <p:cBhvr>
                                        <p:cTn id="47" dur="500"/>
                                        <p:tgtEl>
                                          <p:spTgt spid="11879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966"/>
                                        </p:tgtEl>
                                        <p:attrNameLst>
                                          <p:attrName>style.visibility</p:attrName>
                                        </p:attrNameLst>
                                      </p:cBhvr>
                                      <p:to>
                                        <p:strVal val="visible"/>
                                      </p:to>
                                    </p:set>
                                    <p:animEffect transition="in" filter="wipe(down)">
                                      <p:cBhvr>
                                        <p:cTn id="5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7" grpId="0"/>
      <p:bldP spid="118790" grpId="0"/>
      <p:bldP spid="118793" grpId="0"/>
      <p:bldP spid="118794" grpId="0"/>
      <p:bldP spid="118795" grpId="0"/>
      <p:bldP spid="118797" grpId="0"/>
      <p:bldP spid="11879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cstate="print"/>
          <a:srcRect/>
          <a:stretch>
            <a:fillRect/>
          </a:stretch>
        </p:blipFill>
        <p:spPr bwMode="auto">
          <a:xfrm>
            <a:off x="609600" y="1600200"/>
            <a:ext cx="2933700" cy="195738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93539"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5" name="Rectangle 2"/>
          <p:cNvSpPr>
            <a:spLocks noChangeArrowheads="1"/>
          </p:cNvSpPr>
          <p:nvPr/>
        </p:nvSpPr>
        <p:spPr bwMode="auto">
          <a:xfrm>
            <a:off x="304800" y="815975"/>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hình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ảnh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dưới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đây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những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hậu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quả</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gì</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có</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thể</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xảy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ra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nếu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đạp</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điện</a:t>
            </a:r>
            <a:r>
              <a:rPr lang="en-US" b="1" dirty="0">
                <a:solidFill>
                  <a:schemeClr val="tx2">
                    <a:lumMod val="50000"/>
                  </a:schemeClr>
                </a:solidFill>
                <a:latin typeface="Tahoma" pitchFamily="34" charset="0"/>
                <a:cs typeface="Tahoma" pitchFamily="34" charset="0"/>
              </a:rPr>
              <a:t> </a:t>
            </a:r>
          </a:p>
        </p:txBody>
      </p:sp>
      <p:sp>
        <p:nvSpPr>
          <p:cNvPr id="119813" name="TextBox 6"/>
          <p:cNvSpPr txBox="1">
            <a:spLocks noChangeArrowheads="1"/>
          </p:cNvSpPr>
          <p:nvPr/>
        </p:nvSpPr>
        <p:spPr bwMode="auto">
          <a:xfrm>
            <a:off x="4600575" y="3505200"/>
            <a:ext cx="2057400" cy="369888"/>
          </a:xfrm>
          <a:prstGeom prst="rect">
            <a:avLst/>
          </a:prstGeom>
          <a:noFill/>
          <a:ln w="9525">
            <a:noFill/>
            <a:miter lim="800000"/>
            <a:headEnd/>
            <a:tailEnd/>
          </a:ln>
        </p:spPr>
        <p:txBody>
          <a:bodyPr>
            <a:spAutoFit/>
          </a:bodyPr>
          <a:lstStyle/>
          <a:p>
            <a:pPr algn="ctr" eaLnBrk="1" hangingPunct="1"/>
            <a:r>
              <a:rPr lang="en-US" altLang="en-US"/>
              <a:t>news.zing.vn</a:t>
            </a:r>
          </a:p>
        </p:txBody>
      </p:sp>
      <p:sp>
        <p:nvSpPr>
          <p:cNvPr id="119814" name="TextBox 8"/>
          <p:cNvSpPr txBox="1">
            <a:spLocks noChangeArrowheads="1"/>
          </p:cNvSpPr>
          <p:nvPr/>
        </p:nvSpPr>
        <p:spPr bwMode="auto">
          <a:xfrm>
            <a:off x="1009650" y="5924550"/>
            <a:ext cx="2057400" cy="369888"/>
          </a:xfrm>
          <a:prstGeom prst="rect">
            <a:avLst/>
          </a:prstGeom>
          <a:noFill/>
          <a:ln w="9525">
            <a:noFill/>
            <a:miter lim="800000"/>
            <a:headEnd/>
            <a:tailEnd/>
          </a:ln>
        </p:spPr>
        <p:txBody>
          <a:bodyPr>
            <a:spAutoFit/>
          </a:bodyPr>
          <a:lstStyle/>
          <a:p>
            <a:pPr algn="ctr" eaLnBrk="1" hangingPunct="1"/>
            <a:r>
              <a:rPr lang="en-US" altLang="en-US"/>
              <a:t>baomoi.com</a:t>
            </a:r>
          </a:p>
        </p:txBody>
      </p:sp>
      <p:sp>
        <p:nvSpPr>
          <p:cNvPr id="119815" name="TextBox 10"/>
          <p:cNvSpPr txBox="1">
            <a:spLocks noChangeArrowheads="1"/>
          </p:cNvSpPr>
          <p:nvPr/>
        </p:nvSpPr>
        <p:spPr bwMode="auto">
          <a:xfrm>
            <a:off x="4572000" y="5972175"/>
            <a:ext cx="2057400" cy="369888"/>
          </a:xfrm>
          <a:prstGeom prst="rect">
            <a:avLst/>
          </a:prstGeom>
          <a:noFill/>
          <a:ln w="9525">
            <a:noFill/>
            <a:miter lim="800000"/>
            <a:headEnd/>
            <a:tailEnd/>
          </a:ln>
        </p:spPr>
        <p:txBody>
          <a:bodyPr>
            <a:spAutoFit/>
          </a:bodyPr>
          <a:lstStyle/>
          <a:p>
            <a:pPr algn="ctr" eaLnBrk="1" hangingPunct="1"/>
            <a:r>
              <a:rPr lang="en-US" altLang="en-US"/>
              <a:t>pda.vietbao.vn</a:t>
            </a:r>
          </a:p>
        </p:txBody>
      </p:sp>
      <p:pic>
        <p:nvPicPr>
          <p:cNvPr id="119817" name="Picture 12" descr="D:\HOANG MAI LINH\Teen\BOOK\Noi dung chinh sua\hs tai nan giao thong.jpg"/>
          <p:cNvPicPr>
            <a:picLocks noChangeAspect="1" noChangeArrowheads="1"/>
          </p:cNvPicPr>
          <p:nvPr/>
        </p:nvPicPr>
        <p:blipFill>
          <a:blip r:embed="rId3" cstate="print"/>
          <a:srcRect/>
          <a:stretch>
            <a:fillRect/>
          </a:stretch>
        </p:blipFill>
        <p:spPr bwMode="auto">
          <a:xfrm>
            <a:off x="4181475" y="3962400"/>
            <a:ext cx="2905125" cy="1931988"/>
          </a:xfrm>
          <a:prstGeom prst="rect">
            <a:avLst/>
          </a:prstGeom>
          <a:noFill/>
          <a:ln w="3175">
            <a:solidFill>
              <a:schemeClr val="accent1"/>
            </a:solidFill>
            <a:miter lim="800000"/>
            <a:headEnd/>
            <a:tailEnd/>
          </a:ln>
        </p:spPr>
      </p:pic>
      <p:sp>
        <p:nvSpPr>
          <p:cNvPr id="119819" name="TextBox 8"/>
          <p:cNvSpPr txBox="1">
            <a:spLocks noChangeArrowheads="1"/>
          </p:cNvSpPr>
          <p:nvPr/>
        </p:nvSpPr>
        <p:spPr bwMode="auto">
          <a:xfrm>
            <a:off x="1066800" y="3505200"/>
            <a:ext cx="2057400" cy="369888"/>
          </a:xfrm>
          <a:prstGeom prst="rect">
            <a:avLst/>
          </a:prstGeom>
          <a:noFill/>
          <a:ln w="9525">
            <a:noFill/>
            <a:miter lim="800000"/>
            <a:headEnd/>
            <a:tailEnd/>
          </a:ln>
        </p:spPr>
        <p:txBody>
          <a:bodyPr>
            <a:spAutoFit/>
          </a:bodyPr>
          <a:lstStyle/>
          <a:p>
            <a:pPr algn="ctr" eaLnBrk="1" hangingPunct="1"/>
            <a:r>
              <a:rPr lang="en-US" altLang="en-US"/>
              <a:t>baomoi.com</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53734" y="1600200"/>
            <a:ext cx="2867025" cy="1952625"/>
          </a:xfrm>
          <a:prstGeom prst="rect">
            <a:avLst/>
          </a:prstGeom>
        </p:spPr>
      </p:pic>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7225" y="3971925"/>
            <a:ext cx="2838450" cy="2000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wipe(down)">
                                      <p:cBhvr>
                                        <p:cTn id="12" dur="500"/>
                                        <p:tgtEl>
                                          <p:spTgt spid="11878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9819"/>
                                        </p:tgtEl>
                                        <p:attrNameLst>
                                          <p:attrName>style.visibility</p:attrName>
                                        </p:attrNameLst>
                                      </p:cBhvr>
                                      <p:to>
                                        <p:strVal val="visible"/>
                                      </p:to>
                                    </p:set>
                                    <p:animEffect transition="in" filter="wipe(down)">
                                      <p:cBhvr>
                                        <p:cTn id="15" dur="500"/>
                                        <p:tgtEl>
                                          <p:spTgt spid="1198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9813"/>
                                        </p:tgtEl>
                                        <p:attrNameLst>
                                          <p:attrName>style.visibility</p:attrName>
                                        </p:attrNameLst>
                                      </p:cBhvr>
                                      <p:to>
                                        <p:strVal val="visible"/>
                                      </p:to>
                                    </p:set>
                                    <p:animEffect transition="in" filter="wipe(down)">
                                      <p:cBhvr>
                                        <p:cTn id="23" dur="500"/>
                                        <p:tgtEl>
                                          <p:spTgt spid="1198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814"/>
                                        </p:tgtEl>
                                        <p:attrNameLst>
                                          <p:attrName>style.visibility</p:attrName>
                                        </p:attrNameLst>
                                      </p:cBhvr>
                                      <p:to>
                                        <p:strVal val="visible"/>
                                      </p:to>
                                    </p:set>
                                    <p:animEffect transition="in" filter="wipe(down)">
                                      <p:cBhvr>
                                        <p:cTn id="31" dur="500"/>
                                        <p:tgtEl>
                                          <p:spTgt spid="1198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9817"/>
                                        </p:tgtEl>
                                        <p:attrNameLst>
                                          <p:attrName>style.visibility</p:attrName>
                                        </p:attrNameLst>
                                      </p:cBhvr>
                                      <p:to>
                                        <p:strVal val="visible"/>
                                      </p:to>
                                    </p:set>
                                    <p:animEffect transition="in" filter="wipe(down)">
                                      <p:cBhvr>
                                        <p:cTn id="36" dur="500"/>
                                        <p:tgtEl>
                                          <p:spTgt spid="1198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9815"/>
                                        </p:tgtEl>
                                        <p:attrNameLst>
                                          <p:attrName>style.visibility</p:attrName>
                                        </p:attrNameLst>
                                      </p:cBhvr>
                                      <p:to>
                                        <p:strVal val="visible"/>
                                      </p:to>
                                    </p:set>
                                    <p:animEffect transition="in" filter="wipe(down)">
                                      <p:cBhvr>
                                        <p:cTn id="39" dur="500"/>
                                        <p:tgtEl>
                                          <p:spTgt spid="119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9813" grpId="0"/>
      <p:bldP spid="119814" grpId="0"/>
      <p:bldP spid="119815" grpId="0"/>
      <p:bldP spid="1198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4"/>
          <p:cNvSpPr>
            <a:spLocks noGrp="1"/>
          </p:cNvSpPr>
          <p:nvPr>
            <p:ph type="sldNum" sz="quarter" idx="12"/>
          </p:nvPr>
        </p:nvSpPr>
        <p:spPr bwMode="auto">
          <a:noFill/>
          <a:ln>
            <a:miter lim="800000"/>
            <a:headEnd/>
            <a:tailEnd/>
          </a:ln>
        </p:spPr>
        <p:txBody>
          <a:bodyPr/>
          <a:lstStyle/>
          <a:p>
            <a:fld id="{4A68D6E3-F1E5-4D2B-A87C-B9D34D8E4C17}" type="slidenum">
              <a:rPr lang="en-US" altLang="en-US"/>
              <a:pPr/>
              <a:t>95</a:t>
            </a:fld>
            <a:endParaRPr lang="en-US" altLang="en-US"/>
          </a:p>
        </p:txBody>
      </p:sp>
      <p:sp>
        <p:nvSpPr>
          <p:cNvPr id="194563"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6" name="Rectangle 5"/>
          <p:cNvSpPr/>
          <p:nvPr/>
        </p:nvSpPr>
        <p:spPr>
          <a:xfrm>
            <a:off x="620865" y="1275243"/>
            <a:ext cx="5257800" cy="892175"/>
          </a:xfrm>
          <a:prstGeom prst="rect">
            <a:avLst/>
          </a:prstGeom>
          <a:solidFill>
            <a:srgbClr val="FFCC00"/>
          </a:solidFill>
          <a:effectLst>
            <a:outerShdw blurRad="50800" dist="38100" dir="2700000" algn="tl" rotWithShape="0">
              <a:prstClr val="black">
                <a:alpha val="40000"/>
              </a:prstClr>
            </a:outerShdw>
          </a:effectLst>
        </p:spPr>
        <p:txBody>
          <a:bodyPr wrap="square">
            <a:spAutoFit/>
          </a:bodyPr>
          <a:lstStyle/>
          <a:p>
            <a:pPr algn="ctr" eaLnBrk="1" hangingPunct="1">
              <a:defRPr/>
            </a:pPr>
            <a:r>
              <a:rPr lang="en-US" sz="2800" b="1" dirty="0" err="1">
                <a:solidFill>
                  <a:srgbClr val="FF0000"/>
                </a:solidFill>
                <a:latin typeface="Calibri" pitchFamily="34" charset="0"/>
              </a:rPr>
              <a:t>Hậu</a:t>
            </a:r>
            <a:r>
              <a:rPr lang="en-US" sz="2800" b="1" dirty="0">
                <a:solidFill>
                  <a:srgbClr val="FF0000"/>
                </a:solidFill>
                <a:latin typeface="Calibri" pitchFamily="34" charset="0"/>
              </a:rPr>
              <a:t> </a:t>
            </a:r>
            <a:r>
              <a:rPr lang="en-US" sz="2800" b="1" dirty="0" err="1">
                <a:solidFill>
                  <a:srgbClr val="FF0000"/>
                </a:solidFill>
                <a:latin typeface="Calibri" pitchFamily="34" charset="0"/>
              </a:rPr>
              <a:t>quả</a:t>
            </a:r>
            <a:r>
              <a:rPr lang="en-US" sz="2800" b="1" dirty="0">
                <a:solidFill>
                  <a:srgbClr val="FF0000"/>
                </a:solidFill>
                <a:latin typeface="Calibri" pitchFamily="34" charset="0"/>
              </a:rPr>
              <a:t> </a:t>
            </a:r>
            <a:r>
              <a:rPr lang="en-US" sz="2400" b="1" dirty="0" err="1" smtClean="0">
                <a:latin typeface="Calibri" pitchFamily="34" charset="0"/>
              </a:rPr>
              <a:t>của</a:t>
            </a:r>
            <a:r>
              <a:rPr lang="en-US" sz="2400" b="1" dirty="0" smtClean="0">
                <a:latin typeface="Calibri" pitchFamily="34" charset="0"/>
              </a:rPr>
              <a:t> </a:t>
            </a:r>
            <a:r>
              <a:rPr lang="en-US" sz="2400" b="1" dirty="0" err="1" smtClean="0">
                <a:latin typeface="Calibri" pitchFamily="34" charset="0"/>
              </a:rPr>
              <a:t>việc</a:t>
            </a:r>
            <a:r>
              <a:rPr lang="en-US" sz="2400" b="1" dirty="0" smtClean="0">
                <a:latin typeface="Calibri" pitchFamily="34" charset="0"/>
              </a:rPr>
              <a:t> </a:t>
            </a:r>
            <a:r>
              <a:rPr lang="en-US" sz="2400" b="1" dirty="0" err="1">
                <a:latin typeface="Calibri" pitchFamily="34" charset="0"/>
              </a:rPr>
              <a:t>tham</a:t>
            </a:r>
            <a:r>
              <a:rPr lang="en-US" sz="2400" b="1" dirty="0">
                <a:latin typeface="Calibri" pitchFamily="34" charset="0"/>
              </a:rPr>
              <a:t> </a:t>
            </a:r>
            <a:r>
              <a:rPr lang="en-US" sz="2400" b="1" dirty="0" err="1">
                <a:latin typeface="Calibri" pitchFamily="34" charset="0"/>
              </a:rPr>
              <a:t>gia</a:t>
            </a:r>
            <a:r>
              <a:rPr lang="en-US" sz="2400" b="1" dirty="0">
                <a:latin typeface="Calibri" pitchFamily="34" charset="0"/>
              </a:rPr>
              <a:t> </a:t>
            </a:r>
            <a:r>
              <a:rPr lang="en-US" sz="2400" b="1" dirty="0" err="1">
                <a:latin typeface="Calibri" pitchFamily="34" charset="0"/>
              </a:rPr>
              <a:t>giao</a:t>
            </a:r>
            <a:r>
              <a:rPr lang="en-US" sz="2400" b="1" dirty="0">
                <a:latin typeface="Calibri" pitchFamily="34" charset="0"/>
              </a:rPr>
              <a:t> </a:t>
            </a:r>
            <a:r>
              <a:rPr lang="en-US" sz="2400" b="1" dirty="0" err="1">
                <a:latin typeface="Calibri" pitchFamily="34" charset="0"/>
              </a:rPr>
              <a:t>thông</a:t>
            </a:r>
            <a:r>
              <a:rPr lang="en-US" sz="2400" b="1" dirty="0">
                <a:latin typeface="Calibri" pitchFamily="34" charset="0"/>
              </a:rPr>
              <a:t> </a:t>
            </a:r>
            <a:r>
              <a:rPr lang="en-US" sz="2400" b="1" dirty="0" err="1">
                <a:latin typeface="Calibri" pitchFamily="34" charset="0"/>
              </a:rPr>
              <a:t>bằng</a:t>
            </a:r>
            <a:r>
              <a:rPr lang="en-US" sz="2400" b="1" dirty="0">
                <a:latin typeface="Calibri" pitchFamily="34" charset="0"/>
              </a:rPr>
              <a:t> </a:t>
            </a:r>
            <a:r>
              <a:rPr lang="en-US" sz="2400" b="1" dirty="0" err="1">
                <a:latin typeface="Calibri" pitchFamily="34" charset="0"/>
              </a:rPr>
              <a:t>xe</a:t>
            </a:r>
            <a:r>
              <a:rPr lang="en-US" sz="2400" b="1" dirty="0">
                <a:latin typeface="Calibri" pitchFamily="34" charset="0"/>
              </a:rPr>
              <a:t> </a:t>
            </a:r>
            <a:r>
              <a:rPr lang="en-US" sz="2400" b="1" dirty="0" err="1">
                <a:latin typeface="Calibri" pitchFamily="34" charset="0"/>
              </a:rPr>
              <a:t>máy</a:t>
            </a:r>
            <a:r>
              <a:rPr lang="en-US" sz="2400" b="1" dirty="0">
                <a:latin typeface="Calibri" pitchFamily="34" charset="0"/>
              </a:rPr>
              <a:t> </a:t>
            </a:r>
            <a:r>
              <a:rPr lang="en-US" sz="2400" b="1" dirty="0" err="1">
                <a:latin typeface="Calibri" pitchFamily="34" charset="0"/>
              </a:rPr>
              <a:t>khi</a:t>
            </a:r>
            <a:r>
              <a:rPr lang="en-US" sz="2400" b="1" dirty="0">
                <a:latin typeface="Calibri" pitchFamily="34" charset="0"/>
              </a:rPr>
              <a:t> </a:t>
            </a:r>
            <a:r>
              <a:rPr lang="en-US" sz="2400" b="1" dirty="0" err="1">
                <a:latin typeface="Calibri" pitchFamily="34" charset="0"/>
              </a:rPr>
              <a:t>chưa</a:t>
            </a:r>
            <a:r>
              <a:rPr lang="en-US" sz="2400" b="1" dirty="0">
                <a:latin typeface="Calibri" pitchFamily="34" charset="0"/>
              </a:rPr>
              <a:t> </a:t>
            </a:r>
            <a:r>
              <a:rPr lang="en-US" sz="2400" b="1" dirty="0" err="1">
                <a:latin typeface="Calibri" pitchFamily="34" charset="0"/>
              </a:rPr>
              <a:t>đủ</a:t>
            </a:r>
            <a:r>
              <a:rPr lang="en-US" sz="2400" b="1" dirty="0">
                <a:latin typeface="Calibri" pitchFamily="34" charset="0"/>
              </a:rPr>
              <a:t> </a:t>
            </a:r>
            <a:r>
              <a:rPr lang="en-US" sz="2400" b="1" dirty="0" err="1">
                <a:latin typeface="Calibri" pitchFamily="34" charset="0"/>
              </a:rPr>
              <a:t>tuổi</a:t>
            </a:r>
            <a:r>
              <a:rPr lang="en-US" sz="2400" b="1" dirty="0">
                <a:latin typeface="Calibri" pitchFamily="34" charset="0"/>
              </a:rPr>
              <a:t> </a:t>
            </a:r>
            <a:endParaRPr lang="en-US" dirty="0"/>
          </a:p>
        </p:txBody>
      </p:sp>
      <p:sp>
        <p:nvSpPr>
          <p:cNvPr id="7" name="Rectangle 6"/>
          <p:cNvSpPr/>
          <p:nvPr/>
        </p:nvSpPr>
        <p:spPr>
          <a:xfrm>
            <a:off x="381000" y="3581400"/>
            <a:ext cx="2743200" cy="2215991"/>
          </a:xfrm>
          <a:prstGeom prst="rect">
            <a:avLst/>
          </a:prstGeom>
          <a:solidFill>
            <a:srgbClr val="00B0F0"/>
          </a:solidFill>
          <a:effectLst>
            <a:outerShdw blurRad="50800" dist="38100" dir="2700000" algn="tl" rotWithShape="0">
              <a:prstClr val="black">
                <a:alpha val="40000"/>
              </a:prstClr>
            </a:outerShdw>
          </a:effectLst>
        </p:spPr>
        <p:txBody>
          <a:bodyPr>
            <a:spAutoFit/>
          </a:bodyPr>
          <a:lstStyle/>
          <a:p>
            <a:pPr eaLnBrk="1" hangingPunct="1">
              <a:defRPr/>
            </a:pPr>
            <a:r>
              <a:rPr lang="en-US" sz="2400" b="1" dirty="0" err="1">
                <a:solidFill>
                  <a:schemeClr val="bg1"/>
                </a:solidFill>
                <a:latin typeface="Calibri" pitchFamily="34" charset="0"/>
              </a:rPr>
              <a:t>Gây</a:t>
            </a:r>
            <a:r>
              <a:rPr lang="en-US" sz="2400" b="1" dirty="0">
                <a:solidFill>
                  <a:schemeClr val="bg1"/>
                </a:solidFill>
                <a:latin typeface="Calibri" pitchFamily="34" charset="0"/>
              </a:rPr>
              <a:t> </a:t>
            </a:r>
            <a:r>
              <a:rPr lang="en-US" sz="2400" b="1" dirty="0" err="1">
                <a:solidFill>
                  <a:schemeClr val="bg1"/>
                </a:solidFill>
                <a:latin typeface="Calibri" pitchFamily="34" charset="0"/>
              </a:rPr>
              <a:t>ra</a:t>
            </a:r>
            <a:r>
              <a:rPr lang="en-US" sz="2400" b="1" dirty="0">
                <a:solidFill>
                  <a:schemeClr val="bg1"/>
                </a:solidFill>
                <a:latin typeface="Calibri" pitchFamily="34" charset="0"/>
              </a:rPr>
              <a:t> </a:t>
            </a:r>
            <a:r>
              <a:rPr lang="en-US" sz="2400" b="1" dirty="0" err="1">
                <a:solidFill>
                  <a:schemeClr val="bg1"/>
                </a:solidFill>
                <a:latin typeface="Calibri" pitchFamily="34" charset="0"/>
              </a:rPr>
              <a:t>những</a:t>
            </a:r>
            <a:r>
              <a:rPr lang="en-US" sz="2400" b="1" dirty="0">
                <a:solidFill>
                  <a:schemeClr val="bg1"/>
                </a:solidFill>
                <a:latin typeface="Calibri" pitchFamily="34" charset="0"/>
              </a:rPr>
              <a:t> </a:t>
            </a:r>
            <a:r>
              <a:rPr lang="en-US" sz="2400" b="1" dirty="0" err="1">
                <a:solidFill>
                  <a:schemeClr val="bg1"/>
                </a:solidFill>
                <a:latin typeface="Calibri" pitchFamily="34" charset="0"/>
              </a:rPr>
              <a:t>vụ</a:t>
            </a:r>
            <a:r>
              <a:rPr lang="en-US" sz="2400" b="1" dirty="0">
                <a:solidFill>
                  <a:schemeClr val="bg1"/>
                </a:solidFill>
                <a:latin typeface="Calibri" pitchFamily="34" charset="0"/>
              </a:rPr>
              <a:t> tai </a:t>
            </a:r>
            <a:r>
              <a:rPr lang="en-US" sz="2400" b="1" dirty="0" err="1">
                <a:solidFill>
                  <a:schemeClr val="bg1"/>
                </a:solidFill>
                <a:latin typeface="Calibri" pitchFamily="34" charset="0"/>
              </a:rPr>
              <a:t>nạn</a:t>
            </a:r>
            <a:r>
              <a:rPr lang="en-US" sz="2400" b="1" dirty="0">
                <a:solidFill>
                  <a:schemeClr val="bg1"/>
                </a:solidFill>
                <a:latin typeface="Calibri" pitchFamily="34" charset="0"/>
              </a:rPr>
              <a:t> </a:t>
            </a:r>
            <a:r>
              <a:rPr lang="en-US" sz="2400" b="1" dirty="0" err="1">
                <a:solidFill>
                  <a:schemeClr val="bg1"/>
                </a:solidFill>
                <a:latin typeface="Calibri" pitchFamily="34" charset="0"/>
              </a:rPr>
              <a:t>thương</a:t>
            </a:r>
            <a:r>
              <a:rPr lang="en-US" sz="2400" b="1" dirty="0">
                <a:solidFill>
                  <a:schemeClr val="bg1"/>
                </a:solidFill>
                <a:latin typeface="Calibri" pitchFamily="34" charset="0"/>
              </a:rPr>
              <a:t> </a:t>
            </a:r>
            <a:r>
              <a:rPr lang="en-US" sz="2400" b="1" dirty="0" err="1">
                <a:solidFill>
                  <a:schemeClr val="bg1"/>
                </a:solidFill>
                <a:latin typeface="Calibri" pitchFamily="34" charset="0"/>
              </a:rPr>
              <a:t>tâm</a:t>
            </a:r>
            <a:r>
              <a:rPr lang="en-US" sz="2400" b="1" dirty="0">
                <a:solidFill>
                  <a:schemeClr val="bg1"/>
                </a:solidFill>
                <a:latin typeface="Calibri" pitchFamily="34" charset="0"/>
              </a:rPr>
              <a:t> </a:t>
            </a:r>
            <a:r>
              <a:rPr lang="en-US" sz="2400" b="1" dirty="0" err="1">
                <a:solidFill>
                  <a:schemeClr val="bg1"/>
                </a:solidFill>
                <a:latin typeface="Calibri" pitchFamily="34" charset="0"/>
              </a:rPr>
              <a:t>cho</a:t>
            </a:r>
            <a:r>
              <a:rPr lang="en-US" sz="2400" b="1" dirty="0">
                <a:solidFill>
                  <a:schemeClr val="bg1"/>
                </a:solidFill>
                <a:latin typeface="Calibri" pitchFamily="34" charset="0"/>
              </a:rPr>
              <a:t> </a:t>
            </a:r>
            <a:r>
              <a:rPr lang="en-US" sz="2400" b="1" dirty="0" err="1">
                <a:solidFill>
                  <a:schemeClr val="bg1"/>
                </a:solidFill>
                <a:latin typeface="Calibri" pitchFamily="34" charset="0"/>
              </a:rPr>
              <a:t>chính</a:t>
            </a:r>
            <a:r>
              <a:rPr lang="en-US" sz="2400" b="1" dirty="0">
                <a:solidFill>
                  <a:schemeClr val="bg1"/>
                </a:solidFill>
                <a:latin typeface="Calibri" pitchFamily="34" charset="0"/>
              </a:rPr>
              <a:t> </a:t>
            </a:r>
            <a:r>
              <a:rPr lang="en-US" sz="2400" b="1" dirty="0" err="1">
                <a:solidFill>
                  <a:schemeClr val="bg1"/>
                </a:solidFill>
                <a:latin typeface="Calibri" pitchFamily="34" charset="0"/>
              </a:rPr>
              <a:t>bản</a:t>
            </a:r>
            <a:r>
              <a:rPr lang="en-US" sz="2400" b="1" dirty="0">
                <a:solidFill>
                  <a:schemeClr val="bg1"/>
                </a:solidFill>
                <a:latin typeface="Calibri" pitchFamily="34" charset="0"/>
              </a:rPr>
              <a:t> </a:t>
            </a:r>
            <a:r>
              <a:rPr lang="en-US" sz="2400" b="1" dirty="0" err="1" smtClean="0">
                <a:solidFill>
                  <a:schemeClr val="bg1"/>
                </a:solidFill>
                <a:latin typeface="Calibri" pitchFamily="34" charset="0"/>
              </a:rPr>
              <a:t>thân</a:t>
            </a:r>
            <a:endParaRPr lang="en-US" sz="2400" b="1" dirty="0" smtClean="0">
              <a:solidFill>
                <a:schemeClr val="bg1"/>
              </a:solidFill>
              <a:latin typeface="Calibri" pitchFamily="34" charset="0"/>
            </a:endParaRPr>
          </a:p>
          <a:p>
            <a:pPr eaLnBrk="1" hangingPunct="1">
              <a:defRPr/>
            </a:pPr>
            <a:endParaRPr lang="en-US" sz="2400" b="1" dirty="0">
              <a:solidFill>
                <a:schemeClr val="bg1"/>
              </a:solidFill>
              <a:latin typeface="Calibri" pitchFamily="34" charset="0"/>
            </a:endParaRPr>
          </a:p>
          <a:p>
            <a:pPr eaLnBrk="1" hangingPunct="1">
              <a:defRPr/>
            </a:pPr>
            <a:endParaRPr lang="en-US" sz="2400" b="1" dirty="0">
              <a:solidFill>
                <a:schemeClr val="bg1"/>
              </a:solidFill>
              <a:latin typeface="Calibri" pitchFamily="34" charset="0"/>
            </a:endParaRPr>
          </a:p>
          <a:p>
            <a:pPr eaLnBrk="1" hangingPunct="1">
              <a:defRPr/>
            </a:pPr>
            <a:endParaRPr lang="en-US" dirty="0">
              <a:solidFill>
                <a:schemeClr val="bg1"/>
              </a:solidFill>
            </a:endParaRPr>
          </a:p>
        </p:txBody>
      </p:sp>
      <p:sp>
        <p:nvSpPr>
          <p:cNvPr id="8" name="Rectangle 7"/>
          <p:cNvSpPr/>
          <p:nvPr/>
        </p:nvSpPr>
        <p:spPr>
          <a:xfrm>
            <a:off x="3429000" y="3581400"/>
            <a:ext cx="2895600" cy="2215991"/>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eaLnBrk="1" hangingPunct="1">
              <a:defRPr/>
            </a:pPr>
            <a:r>
              <a:rPr lang="en-US" sz="2400" b="1" dirty="0" err="1">
                <a:solidFill>
                  <a:schemeClr val="bg1"/>
                </a:solidFill>
                <a:latin typeface="Calibri" pitchFamily="34" charset="0"/>
              </a:rPr>
              <a:t>Gây</a:t>
            </a:r>
            <a:r>
              <a:rPr lang="en-US" sz="2400" b="1" dirty="0">
                <a:solidFill>
                  <a:schemeClr val="bg1"/>
                </a:solidFill>
                <a:latin typeface="Calibri" pitchFamily="34" charset="0"/>
              </a:rPr>
              <a:t> </a:t>
            </a:r>
            <a:r>
              <a:rPr lang="en-US" sz="2400" b="1" dirty="0" err="1">
                <a:solidFill>
                  <a:schemeClr val="bg1"/>
                </a:solidFill>
                <a:latin typeface="Calibri" pitchFamily="34" charset="0"/>
              </a:rPr>
              <a:t>thương</a:t>
            </a:r>
            <a:r>
              <a:rPr lang="en-US" sz="2400" b="1" dirty="0">
                <a:solidFill>
                  <a:schemeClr val="bg1"/>
                </a:solidFill>
                <a:latin typeface="Calibri" pitchFamily="34" charset="0"/>
              </a:rPr>
              <a:t> </a:t>
            </a:r>
            <a:r>
              <a:rPr lang="en-US" sz="2400" b="1" dirty="0" err="1">
                <a:solidFill>
                  <a:schemeClr val="bg1"/>
                </a:solidFill>
                <a:latin typeface="Calibri" pitchFamily="34" charset="0"/>
              </a:rPr>
              <a:t>vong</a:t>
            </a:r>
            <a:r>
              <a:rPr lang="en-US" sz="2400" b="1" dirty="0">
                <a:solidFill>
                  <a:schemeClr val="bg1"/>
                </a:solidFill>
                <a:latin typeface="Calibri" pitchFamily="34" charset="0"/>
              </a:rPr>
              <a:t> </a:t>
            </a:r>
            <a:r>
              <a:rPr lang="en-US" sz="2400" b="1" dirty="0" err="1">
                <a:solidFill>
                  <a:schemeClr val="bg1"/>
                </a:solidFill>
                <a:latin typeface="Calibri" pitchFamily="34" charset="0"/>
              </a:rPr>
              <a:t>và</a:t>
            </a:r>
            <a:r>
              <a:rPr lang="en-US" sz="2400" b="1" dirty="0">
                <a:solidFill>
                  <a:schemeClr val="bg1"/>
                </a:solidFill>
                <a:latin typeface="Calibri" pitchFamily="34" charset="0"/>
              </a:rPr>
              <a:t> </a:t>
            </a:r>
            <a:r>
              <a:rPr lang="en-US" sz="2400" b="1" dirty="0" err="1">
                <a:solidFill>
                  <a:schemeClr val="bg1"/>
                </a:solidFill>
                <a:latin typeface="Calibri" pitchFamily="34" charset="0"/>
              </a:rPr>
              <a:t>thậm</a:t>
            </a:r>
            <a:r>
              <a:rPr lang="en-US" sz="2400" b="1" dirty="0">
                <a:solidFill>
                  <a:schemeClr val="bg1"/>
                </a:solidFill>
                <a:latin typeface="Calibri" pitchFamily="34" charset="0"/>
              </a:rPr>
              <a:t> </a:t>
            </a:r>
            <a:r>
              <a:rPr lang="en-US" sz="2400" b="1" dirty="0" err="1">
                <a:solidFill>
                  <a:schemeClr val="bg1"/>
                </a:solidFill>
                <a:latin typeface="Calibri" pitchFamily="34" charset="0"/>
              </a:rPr>
              <a:t>chí</a:t>
            </a:r>
            <a:r>
              <a:rPr lang="en-US" sz="2400" b="1" dirty="0">
                <a:solidFill>
                  <a:schemeClr val="bg1"/>
                </a:solidFill>
                <a:latin typeface="Calibri" pitchFamily="34" charset="0"/>
              </a:rPr>
              <a:t> </a:t>
            </a:r>
            <a:r>
              <a:rPr lang="en-US" sz="2400" b="1" dirty="0" err="1">
                <a:solidFill>
                  <a:schemeClr val="bg1"/>
                </a:solidFill>
                <a:latin typeface="Calibri" pitchFamily="34" charset="0"/>
              </a:rPr>
              <a:t>cướp</a:t>
            </a:r>
            <a:r>
              <a:rPr lang="en-US" sz="2400" b="1" dirty="0">
                <a:solidFill>
                  <a:schemeClr val="bg1"/>
                </a:solidFill>
                <a:latin typeface="Calibri" pitchFamily="34" charset="0"/>
              </a:rPr>
              <a:t> </a:t>
            </a:r>
            <a:r>
              <a:rPr lang="en-US" sz="2400" b="1" dirty="0" err="1">
                <a:solidFill>
                  <a:schemeClr val="bg1"/>
                </a:solidFill>
                <a:latin typeface="Calibri" pitchFamily="34" charset="0"/>
              </a:rPr>
              <a:t>đi</a:t>
            </a:r>
            <a:r>
              <a:rPr lang="en-US" sz="2400" b="1" dirty="0">
                <a:solidFill>
                  <a:schemeClr val="bg1"/>
                </a:solidFill>
                <a:latin typeface="Calibri" pitchFamily="34" charset="0"/>
              </a:rPr>
              <a:t> </a:t>
            </a:r>
            <a:r>
              <a:rPr lang="en-US" sz="2400" b="1" dirty="0" err="1">
                <a:solidFill>
                  <a:schemeClr val="bg1"/>
                </a:solidFill>
                <a:latin typeface="Calibri" pitchFamily="34" charset="0"/>
              </a:rPr>
              <a:t>tính</a:t>
            </a:r>
            <a:r>
              <a:rPr lang="en-US" sz="2400" b="1" dirty="0">
                <a:solidFill>
                  <a:schemeClr val="bg1"/>
                </a:solidFill>
                <a:latin typeface="Calibri" pitchFamily="34" charset="0"/>
              </a:rPr>
              <a:t> </a:t>
            </a:r>
            <a:r>
              <a:rPr lang="en-US" sz="2400" b="1" dirty="0" err="1">
                <a:solidFill>
                  <a:schemeClr val="bg1"/>
                </a:solidFill>
                <a:latin typeface="Calibri" pitchFamily="34" charset="0"/>
              </a:rPr>
              <a:t>mạng</a:t>
            </a:r>
            <a:r>
              <a:rPr lang="en-US" sz="2400" b="1" dirty="0">
                <a:solidFill>
                  <a:schemeClr val="bg1"/>
                </a:solidFill>
                <a:latin typeface="Calibri" pitchFamily="34" charset="0"/>
              </a:rPr>
              <a:t> </a:t>
            </a:r>
            <a:r>
              <a:rPr lang="en-US" sz="2400" b="1" dirty="0" err="1">
                <a:solidFill>
                  <a:schemeClr val="bg1"/>
                </a:solidFill>
                <a:latin typeface="Calibri" pitchFamily="34" charset="0"/>
              </a:rPr>
              <a:t>của</a:t>
            </a:r>
            <a:r>
              <a:rPr lang="en-US" sz="2400" b="1" dirty="0">
                <a:solidFill>
                  <a:schemeClr val="bg1"/>
                </a:solidFill>
                <a:latin typeface="Calibri" pitchFamily="34" charset="0"/>
              </a:rPr>
              <a:t> </a:t>
            </a:r>
            <a:r>
              <a:rPr lang="en-US" sz="2400" b="1" dirty="0" err="1">
                <a:solidFill>
                  <a:schemeClr val="bg1"/>
                </a:solidFill>
                <a:latin typeface="Calibri" pitchFamily="34" charset="0"/>
              </a:rPr>
              <a:t>nhiều</a:t>
            </a:r>
            <a:r>
              <a:rPr lang="en-US" sz="2400" b="1" dirty="0">
                <a:solidFill>
                  <a:schemeClr val="bg1"/>
                </a:solidFill>
                <a:latin typeface="Calibri" pitchFamily="34" charset="0"/>
              </a:rPr>
              <a:t> </a:t>
            </a:r>
            <a:r>
              <a:rPr lang="en-US" sz="2400" b="1" dirty="0" err="1">
                <a:solidFill>
                  <a:schemeClr val="bg1"/>
                </a:solidFill>
                <a:latin typeface="Calibri" pitchFamily="34" charset="0"/>
              </a:rPr>
              <a:t>người</a:t>
            </a:r>
            <a:r>
              <a:rPr lang="en-US" sz="2400" b="1" dirty="0">
                <a:solidFill>
                  <a:schemeClr val="bg1"/>
                </a:solidFill>
                <a:latin typeface="Calibri" pitchFamily="34" charset="0"/>
              </a:rPr>
              <a:t> </a:t>
            </a:r>
            <a:r>
              <a:rPr lang="en-US" sz="2400" b="1" dirty="0" err="1">
                <a:solidFill>
                  <a:schemeClr val="bg1"/>
                </a:solidFill>
                <a:latin typeface="Calibri" pitchFamily="34" charset="0"/>
              </a:rPr>
              <a:t>tham</a:t>
            </a:r>
            <a:r>
              <a:rPr lang="en-US" sz="2400" b="1" dirty="0">
                <a:solidFill>
                  <a:schemeClr val="bg1"/>
                </a:solidFill>
                <a:latin typeface="Calibri" pitchFamily="34" charset="0"/>
              </a:rPr>
              <a:t> </a:t>
            </a:r>
            <a:r>
              <a:rPr lang="en-US" sz="2400" b="1" dirty="0" err="1">
                <a:solidFill>
                  <a:schemeClr val="bg1"/>
                </a:solidFill>
                <a:latin typeface="Calibri" pitchFamily="34" charset="0"/>
              </a:rPr>
              <a:t>gia</a:t>
            </a:r>
            <a:r>
              <a:rPr lang="en-US" sz="2400" b="1" dirty="0">
                <a:solidFill>
                  <a:schemeClr val="bg1"/>
                </a:solidFill>
                <a:latin typeface="Calibri" pitchFamily="34" charset="0"/>
              </a:rPr>
              <a:t> </a:t>
            </a:r>
            <a:r>
              <a:rPr lang="en-US" sz="2400" b="1" dirty="0" err="1">
                <a:solidFill>
                  <a:schemeClr val="bg1"/>
                </a:solidFill>
                <a:latin typeface="Calibri" pitchFamily="34" charset="0"/>
              </a:rPr>
              <a:t>giao</a:t>
            </a:r>
            <a:r>
              <a:rPr lang="en-US" sz="2400" b="1" dirty="0">
                <a:solidFill>
                  <a:schemeClr val="bg1"/>
                </a:solidFill>
                <a:latin typeface="Calibri" pitchFamily="34" charset="0"/>
              </a:rPr>
              <a:t> </a:t>
            </a:r>
            <a:r>
              <a:rPr lang="en-US" sz="2400" b="1" dirty="0" err="1">
                <a:solidFill>
                  <a:schemeClr val="bg1"/>
                </a:solidFill>
                <a:latin typeface="Calibri" pitchFamily="34" charset="0"/>
              </a:rPr>
              <a:t>thông</a:t>
            </a:r>
            <a:r>
              <a:rPr lang="en-US" sz="2400" b="1" dirty="0">
                <a:solidFill>
                  <a:schemeClr val="bg1"/>
                </a:solidFill>
                <a:latin typeface="Calibri" pitchFamily="34" charset="0"/>
              </a:rPr>
              <a:t> </a:t>
            </a:r>
            <a:r>
              <a:rPr lang="en-US" sz="2400" b="1" dirty="0" err="1">
                <a:solidFill>
                  <a:schemeClr val="bg1"/>
                </a:solidFill>
                <a:latin typeface="Calibri" pitchFamily="34" charset="0"/>
              </a:rPr>
              <a:t>khác</a:t>
            </a:r>
            <a:r>
              <a:rPr lang="en-US" sz="2400" b="1" dirty="0" smtClean="0">
                <a:solidFill>
                  <a:schemeClr val="bg1"/>
                </a:solidFill>
                <a:latin typeface="Calibri" pitchFamily="34" charset="0"/>
              </a:rPr>
              <a:t>.</a:t>
            </a:r>
          </a:p>
          <a:p>
            <a:pPr eaLnBrk="1" hangingPunct="1">
              <a:defRPr/>
            </a:pPr>
            <a:endParaRPr lang="en-US" dirty="0">
              <a:solidFill>
                <a:schemeClr val="bg1"/>
              </a:solidFill>
            </a:endParaRPr>
          </a:p>
        </p:txBody>
      </p:sp>
      <p:sp>
        <p:nvSpPr>
          <p:cNvPr id="9" name="Down Arrow 8"/>
          <p:cNvSpPr/>
          <p:nvPr/>
        </p:nvSpPr>
        <p:spPr>
          <a:xfrm rot="2674291" flipH="1">
            <a:off x="2235880" y="2261273"/>
            <a:ext cx="551500" cy="11859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Down Arrow 9"/>
          <p:cNvSpPr/>
          <p:nvPr/>
        </p:nvSpPr>
        <p:spPr>
          <a:xfrm rot="19265229" flipH="1">
            <a:off x="3543834" y="2315699"/>
            <a:ext cx="512651" cy="1117420"/>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94569" name="Group 11"/>
          <p:cNvGrpSpPr>
            <a:grpSpLocks/>
          </p:cNvGrpSpPr>
          <p:nvPr/>
        </p:nvGrpSpPr>
        <p:grpSpPr bwMode="auto">
          <a:xfrm>
            <a:off x="6934200" y="2971800"/>
            <a:ext cx="2193925" cy="3733800"/>
            <a:chOff x="6934200" y="2971800"/>
            <a:chExt cx="2193925" cy="3733800"/>
          </a:xfrm>
        </p:grpSpPr>
        <p:pic>
          <p:nvPicPr>
            <p:cNvPr id="194570" name="Picture 4"/>
            <p:cNvPicPr>
              <a:picLocks noChangeAspect="1" noChangeArrowheads="1"/>
            </p:cNvPicPr>
            <p:nvPr/>
          </p:nvPicPr>
          <p:blipFill>
            <a:blip r:embed="rId3" cstate="print"/>
            <a:srcRect l="57813" t="26042" r="29688" b="47916"/>
            <a:stretch>
              <a:fillRect/>
            </a:stretch>
          </p:blipFill>
          <p:spPr bwMode="auto">
            <a:xfrm>
              <a:off x="6934200" y="3276600"/>
              <a:ext cx="2193925" cy="3429000"/>
            </a:xfrm>
            <a:prstGeom prst="rect">
              <a:avLst/>
            </a:prstGeom>
            <a:noFill/>
            <a:ln w="9525">
              <a:noFill/>
              <a:miter lim="800000"/>
              <a:headEnd/>
              <a:tailEnd/>
            </a:ln>
          </p:spPr>
        </p:pic>
        <p:sp>
          <p:nvSpPr>
            <p:cNvPr id="11" name="Rectangle 10"/>
            <p:cNvSpPr/>
            <p:nvPr/>
          </p:nvSpPr>
          <p:spPr>
            <a:xfrm>
              <a:off x="7162800" y="2971800"/>
              <a:ext cx="53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bg/>
                                          </p:spTgt>
                                        </p:tgtEl>
                                        <p:attrNameLst>
                                          <p:attrName>style.visibility</p:attrName>
                                        </p:attrNameLst>
                                      </p:cBhvr>
                                      <p:to>
                                        <p:strVal val="visible"/>
                                      </p:to>
                                    </p:set>
                                    <p:anim calcmode="lin" valueType="num">
                                      <p:cBhvr additive="base">
                                        <p:cTn id="2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7">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anim calcmode="lin" valueType="num">
                                      <p:cBhvr additive="base">
                                        <p:cTn id="3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8">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P spid="8" grpId="0" build="allAtOnce" animBg="1"/>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p:cNvPicPr>
            <a:picLocks noChangeAspect="1" noChangeArrowheads="1"/>
          </p:cNvPicPr>
          <p:nvPr/>
        </p:nvPicPr>
        <p:blipFill>
          <a:blip r:embed="rId3" cstate="print"/>
          <a:srcRect l="57813" t="26042" r="29688" b="47916"/>
          <a:stretch>
            <a:fillRect/>
          </a:stretch>
        </p:blipFill>
        <p:spPr bwMode="auto">
          <a:xfrm>
            <a:off x="6629400" y="3048000"/>
            <a:ext cx="2292350" cy="3581400"/>
          </a:xfrm>
          <a:prstGeom prst="rect">
            <a:avLst/>
          </a:prstGeom>
          <a:noFill/>
          <a:ln w="9525">
            <a:noFill/>
            <a:miter lim="800000"/>
            <a:headEnd/>
            <a:tailEnd/>
          </a:ln>
        </p:spPr>
      </p:pic>
      <p:sp>
        <p:nvSpPr>
          <p:cNvPr id="4" name="Rounded Rectangular Callout 3"/>
          <p:cNvSpPr/>
          <p:nvPr/>
        </p:nvSpPr>
        <p:spPr>
          <a:xfrm>
            <a:off x="381000" y="1295400"/>
            <a:ext cx="6553200" cy="1905000"/>
          </a:xfrm>
          <a:prstGeom prst="wedgeRoundRectCallout">
            <a:avLst>
              <a:gd name="adj1" fmla="val 40875"/>
              <a:gd name="adj2" fmla="val 9091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dirty="0" smtClean="0">
                <a:solidFill>
                  <a:schemeClr val="tx1">
                    <a:lumMod val="95000"/>
                    <a:lumOff val="5000"/>
                  </a:schemeClr>
                </a:solidFill>
                <a:latin typeface="Calibri" pitchFamily="34" charset="0"/>
              </a:rPr>
              <a:t>	Theo </a:t>
            </a:r>
            <a:r>
              <a:rPr lang="en-US" sz="2400" b="1" dirty="0" err="1">
                <a:solidFill>
                  <a:schemeClr val="tx1">
                    <a:lumMod val="95000"/>
                    <a:lumOff val="5000"/>
                  </a:schemeClr>
                </a:solidFill>
                <a:latin typeface="Calibri" pitchFamily="34" charset="0"/>
              </a:rPr>
              <a:t>quy</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định</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của</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pháp</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luật</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thì</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để</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được</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điều</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khiển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xe</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máy</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phải</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đáp</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ứng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những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điều</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kiện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gì</a:t>
            </a:r>
            <a:r>
              <a:rPr lang="en-US" sz="2400" b="1" dirty="0">
                <a:solidFill>
                  <a:schemeClr val="tx1">
                    <a:lumMod val="95000"/>
                    <a:lumOff val="5000"/>
                  </a:schemeClr>
                </a:solidFill>
                <a:latin typeface="Calibri" pitchFamily="34" charset="0"/>
              </a:rPr>
              <a:t>? </a:t>
            </a:r>
            <a:r>
              <a:rPr lang="en-US" sz="2400" b="1" dirty="0" smtClean="0">
                <a:solidFill>
                  <a:schemeClr val="tx1">
                    <a:lumMod val="95000"/>
                    <a:lumOff val="5000"/>
                  </a:schemeClr>
                </a:solidFill>
                <a:latin typeface="Calibri" pitchFamily="34" charset="0"/>
              </a:rPr>
              <a:t>	</a:t>
            </a:r>
            <a:endParaRPr lang="en-US" sz="2400" b="1" dirty="0">
              <a:solidFill>
                <a:schemeClr val="tx1">
                  <a:lumMod val="95000"/>
                  <a:lumOff val="5000"/>
                </a:schemeClr>
              </a:solidFill>
              <a:latin typeface="Calibri" pitchFamily="34" charset="0"/>
            </a:endParaRPr>
          </a:p>
        </p:txBody>
      </p:sp>
      <p:sp>
        <p:nvSpPr>
          <p:cNvPr id="196612" name="Slide Number Placeholder 4"/>
          <p:cNvSpPr>
            <a:spLocks noGrp="1"/>
          </p:cNvSpPr>
          <p:nvPr>
            <p:ph type="sldNum" sz="quarter" idx="12"/>
          </p:nvPr>
        </p:nvSpPr>
        <p:spPr bwMode="auto">
          <a:noFill/>
          <a:ln>
            <a:miter lim="800000"/>
            <a:headEnd/>
            <a:tailEnd/>
          </a:ln>
        </p:spPr>
        <p:txBody>
          <a:bodyPr/>
          <a:lstStyle/>
          <a:p>
            <a:fld id="{C4E705E1-8E3E-43E7-9A48-3E83DCEF5E8A}" type="slidenum">
              <a:rPr lang="en-US" altLang="en-US"/>
              <a:pPr/>
              <a:t>96</a:t>
            </a:fld>
            <a:endParaRPr lang="en-US" altLang="en-US"/>
          </a:p>
        </p:txBody>
      </p:sp>
      <p:sp>
        <p:nvSpPr>
          <p:cNvPr id="196613" name="Rectangle 13"/>
          <p:cNvSpPr>
            <a:spLocks noChangeArrowheads="1"/>
          </p:cNvSpPr>
          <p:nvPr/>
        </p:nvSpPr>
        <p:spPr bwMode="auto">
          <a:xfrm>
            <a:off x="823913" y="71438"/>
            <a:ext cx="7634287" cy="430212"/>
          </a:xfrm>
          <a:prstGeom prst="rect">
            <a:avLst/>
          </a:prstGeom>
          <a:noFill/>
          <a:ln w="9525">
            <a:noFill/>
            <a:miter lim="800000"/>
            <a:headEnd/>
            <a:tailEnd/>
          </a:ln>
        </p:spPr>
        <p:txBody>
          <a:bodyPr>
            <a:spAutoFit/>
          </a:bodyPr>
          <a:lstStyle/>
          <a:p>
            <a:pPr marL="342900" indent="-342900" eaLnBrk="1" hangingPunct="1"/>
            <a:r>
              <a:rPr lang="en-US" altLang="en-US" sz="2200" b="1">
                <a:latin typeface="Tahoma" pitchFamily="34" charset="0"/>
                <a:cs typeface="Tahoma" pitchFamily="34" charset="0"/>
              </a:rPr>
              <a:t>2- Điều kiện để được điều khiển xe máy:</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p:cNvSpPr>
            <a:spLocks noGrp="1"/>
          </p:cNvSpPr>
          <p:nvPr>
            <p:ph type="sldNum" sz="quarter" idx="12"/>
          </p:nvPr>
        </p:nvSpPr>
        <p:spPr bwMode="auto">
          <a:noFill/>
          <a:ln>
            <a:miter lim="800000"/>
            <a:headEnd/>
            <a:tailEnd/>
          </a:ln>
        </p:spPr>
        <p:txBody>
          <a:bodyPr/>
          <a:lstStyle/>
          <a:p>
            <a:fld id="{A09343F6-BD50-4148-9F7C-BC01EA1C38AB}" type="slidenum">
              <a:rPr lang="en-US" altLang="en-US"/>
              <a:pPr/>
              <a:t>97</a:t>
            </a:fld>
            <a:endParaRPr lang="en-US" altLang="en-US"/>
          </a:p>
        </p:txBody>
      </p:sp>
      <p:sp>
        <p:nvSpPr>
          <p:cNvPr id="120836" name="TextBox 10"/>
          <p:cNvSpPr txBox="1">
            <a:spLocks noChangeArrowheads="1"/>
          </p:cNvSpPr>
          <p:nvPr/>
        </p:nvSpPr>
        <p:spPr bwMode="auto">
          <a:xfrm>
            <a:off x="457200" y="685800"/>
            <a:ext cx="8077200" cy="954088"/>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a) </a:t>
            </a:r>
            <a:r>
              <a:rPr lang="en-US" sz="2000" b="1" dirty="0" err="1">
                <a:solidFill>
                  <a:schemeClr val="tx2">
                    <a:lumMod val="50000"/>
                  </a:schemeClr>
                </a:solidFill>
                <a:latin typeface="Tahoma" pitchFamily="34" charset="0"/>
                <a:cs typeface="Tahoma" pitchFamily="34" charset="0"/>
              </a:rPr>
              <a:t>Đọc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thông</a:t>
            </a:r>
            <a:r>
              <a:rPr lang="en-US" sz="2000" b="1" dirty="0">
                <a:solidFill>
                  <a:schemeClr val="tx2">
                    <a:lumMod val="50000"/>
                  </a:schemeClr>
                </a:solidFill>
                <a:latin typeface="Tahoma" pitchFamily="34" charset="0"/>
                <a:cs typeface="Tahoma" pitchFamily="34" charset="0"/>
              </a:rPr>
              <a:t> tin </a:t>
            </a:r>
            <a:r>
              <a:rPr lang="en-US" sz="2000" b="1" dirty="0" err="1">
                <a:solidFill>
                  <a:schemeClr val="tx2">
                    <a:lumMod val="50000"/>
                  </a:schemeClr>
                </a:solidFill>
                <a:latin typeface="Tahoma" pitchFamily="34" charset="0"/>
                <a:cs typeface="Tahoma" pitchFamily="34" charset="0"/>
              </a:rPr>
              <a:t>sau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và</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trả</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lời</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câu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hỏi</a:t>
            </a:r>
            <a:r>
              <a:rPr lang="en-US" sz="2000" b="1" dirty="0">
                <a:solidFill>
                  <a:schemeClr val="tx2">
                    <a:lumMod val="50000"/>
                  </a:schemeClr>
                </a:solidFill>
                <a:latin typeface="Tahoma" pitchFamily="34" charset="0"/>
                <a:cs typeface="Tahoma" pitchFamily="34" charset="0"/>
              </a:rPr>
              <a:t>:</a:t>
            </a:r>
          </a:p>
          <a:p>
            <a:pPr eaLnBrk="1" hangingPunct="1">
              <a:buFontTx/>
              <a:buChar char="-"/>
              <a:defRPr/>
            </a:pPr>
            <a:r>
              <a:rPr lang="en-US" dirty="0" err="1">
                <a:solidFill>
                  <a:srgbClr val="0000FF"/>
                </a:solidFill>
                <a:latin typeface="Tahoma" pitchFamily="34" charset="0"/>
                <a:cs typeface="Tahoma" pitchFamily="34" charset="0"/>
              </a:rPr>
              <a:t>Pháp</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luật</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quy</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định</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điều</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kiện</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như</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thế</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nào</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để</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được</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điều</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khiển</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xe</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máy</a:t>
            </a:r>
            <a:r>
              <a:rPr lang="en-US" dirty="0">
                <a:solidFill>
                  <a:srgbClr val="0000FF"/>
                </a:solidFill>
                <a:latin typeface="Tahoma" pitchFamily="34" charset="0"/>
                <a:cs typeface="Tahoma" pitchFamily="34" charset="0"/>
              </a:rPr>
              <a:t>?</a:t>
            </a:r>
          </a:p>
          <a:p>
            <a:pPr eaLnBrk="1" hangingPunct="1">
              <a:buFontTx/>
              <a:buChar char="-"/>
              <a:defRPr/>
            </a:pPr>
            <a:r>
              <a:rPr lang="en-US" dirty="0">
                <a:solidFill>
                  <a:srgbClr val="0000FF"/>
                </a:solidFill>
                <a:latin typeface="Tahoma" pitchFamily="34" charset="0"/>
                <a:cs typeface="Tahoma" pitchFamily="34" charset="0"/>
              </a:rPr>
              <a:t>Theo </a:t>
            </a:r>
            <a:r>
              <a:rPr lang="en-US" dirty="0" err="1">
                <a:solidFill>
                  <a:srgbClr val="0000FF"/>
                </a:solidFill>
                <a:latin typeface="Tahoma" pitchFamily="34" charset="0"/>
                <a:cs typeface="Tahoma" pitchFamily="34" charset="0"/>
              </a:rPr>
              <a:t>em</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tại</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sao</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pháp</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luật</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phải</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quy</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định</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như</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vậy</a:t>
            </a:r>
            <a:r>
              <a:rPr lang="en-US" dirty="0">
                <a:solidFill>
                  <a:srgbClr val="0000FF"/>
                </a:solidFill>
                <a:latin typeface="Tahoma" pitchFamily="34" charset="0"/>
                <a:cs typeface="Tahoma" pitchFamily="34" charset="0"/>
              </a:rPr>
              <a:t>?</a:t>
            </a:r>
          </a:p>
        </p:txBody>
      </p:sp>
      <p:sp>
        <p:nvSpPr>
          <p:cNvPr id="198660" name="Rectangle 13"/>
          <p:cNvSpPr>
            <a:spLocks noChangeArrowheads="1"/>
          </p:cNvSpPr>
          <p:nvPr/>
        </p:nvSpPr>
        <p:spPr bwMode="auto">
          <a:xfrm>
            <a:off x="823913" y="71438"/>
            <a:ext cx="7634287" cy="430212"/>
          </a:xfrm>
          <a:prstGeom prst="rect">
            <a:avLst/>
          </a:prstGeom>
          <a:noFill/>
          <a:ln w="9525">
            <a:noFill/>
            <a:miter lim="800000"/>
            <a:headEnd/>
            <a:tailEnd/>
          </a:ln>
        </p:spPr>
        <p:txBody>
          <a:bodyPr>
            <a:spAutoFit/>
          </a:bodyPr>
          <a:lstStyle/>
          <a:p>
            <a:pPr marL="342900" indent="-342900" eaLnBrk="1" hangingPunct="1"/>
            <a:r>
              <a:rPr lang="en-US" altLang="en-US" sz="2200" b="1">
                <a:latin typeface="Tahoma" pitchFamily="34" charset="0"/>
                <a:cs typeface="Tahoma" pitchFamily="34" charset="0"/>
              </a:rPr>
              <a:t>2- Điều kiện để được điều khiển xe máy:</a:t>
            </a:r>
          </a:p>
        </p:txBody>
      </p:sp>
      <p:sp>
        <p:nvSpPr>
          <p:cNvPr id="7" name="TextBox 6"/>
          <p:cNvSpPr txBox="1">
            <a:spLocks noChangeArrowheads="1"/>
          </p:cNvSpPr>
          <p:nvPr/>
        </p:nvSpPr>
        <p:spPr bwMode="auto">
          <a:xfrm>
            <a:off x="304800" y="2133600"/>
            <a:ext cx="8534400" cy="4495800"/>
          </a:xfrm>
          <a:prstGeom prst="rect">
            <a:avLst/>
          </a:prstGeom>
          <a:noFill/>
          <a:ln w="22225">
            <a:solidFill>
              <a:srgbClr val="800000"/>
            </a:solidFill>
            <a:miter lim="800000"/>
            <a:headEnd/>
            <a:tailEnd/>
          </a:ln>
        </p:spPr>
        <p:txBody>
          <a:bodyPr/>
          <a:lstStyle/>
          <a:p>
            <a:pPr marL="342900" indent="-342900" algn="just" eaLnBrk="1" hangingPunct="1">
              <a:lnSpc>
                <a:spcPct val="150000"/>
              </a:lnSpc>
              <a:defRPr/>
            </a:pPr>
            <a:r>
              <a:rPr lang="en-US" sz="1900" b="1" u="sng" dirty="0" err="1">
                <a:solidFill>
                  <a:schemeClr val="tx2">
                    <a:lumMod val="50000"/>
                  </a:schemeClr>
                </a:solidFill>
                <a:latin typeface="Tahoma" pitchFamily="34" charset="0"/>
                <a:cs typeface="Tahoma" pitchFamily="34" charset="0"/>
              </a:rPr>
              <a:t>Điều</a:t>
            </a:r>
            <a:r>
              <a:rPr lang="en-US" sz="1900" b="1" u="sng" dirty="0">
                <a:solidFill>
                  <a:schemeClr val="tx2">
                    <a:lumMod val="50000"/>
                  </a:schemeClr>
                </a:solidFill>
                <a:latin typeface="Tahoma" pitchFamily="34" charset="0"/>
                <a:cs typeface="Tahoma" pitchFamily="34" charset="0"/>
              </a:rPr>
              <a:t> 58.</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Điều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tham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AutoNum type="arabicPeriod"/>
              <a:defRPr/>
            </a:pP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tham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phải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độ</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sức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khoẻ</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định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giấy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phép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phù</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hợp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với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loại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phép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điều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khiển</a:t>
            </a:r>
            <a:r>
              <a:rPr lang="en-US" sz="1900" dirty="0">
                <a:solidFill>
                  <a:schemeClr val="tx2">
                    <a:lumMod val="50000"/>
                  </a:schemeClr>
                </a:solidFill>
                <a:latin typeface="Tahoma" pitchFamily="34" charset="0"/>
                <a:cs typeface="Tahoma" pitchFamily="34" charset="0"/>
              </a:rPr>
              <a:t> do </a:t>
            </a:r>
            <a:r>
              <a:rPr lang="en-US" sz="1900" dirty="0" err="1">
                <a:solidFill>
                  <a:schemeClr val="tx2">
                    <a:lumMod val="50000"/>
                  </a:schemeClr>
                </a:solidFill>
                <a:latin typeface="Tahoma" pitchFamily="34" charset="0"/>
                <a:cs typeface="Tahoma" pitchFamily="34" charset="0"/>
              </a:rPr>
              <a:t>cơ</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quan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nước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thẩm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quyền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cấp</a:t>
            </a:r>
            <a:endParaRPr lang="en-US" sz="19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r>
              <a:rPr lang="en-US" sz="1900" b="1" u="sng" dirty="0" err="1">
                <a:solidFill>
                  <a:schemeClr val="tx2">
                    <a:lumMod val="50000"/>
                  </a:schemeClr>
                </a:solidFill>
                <a:latin typeface="Tahoma" pitchFamily="34" charset="0"/>
                <a:cs typeface="Tahoma" pitchFamily="34" charset="0"/>
              </a:rPr>
              <a:t>Điều</a:t>
            </a:r>
            <a:r>
              <a:rPr lang="en-US" sz="1900" b="1" u="sng" dirty="0">
                <a:solidFill>
                  <a:schemeClr val="tx2">
                    <a:lumMod val="50000"/>
                  </a:schemeClr>
                </a:solidFill>
                <a:latin typeface="Tahoma" pitchFamily="34" charset="0"/>
                <a:cs typeface="Tahoma" pitchFamily="34" charset="0"/>
              </a:rPr>
              <a:t> 60.</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sức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khỏe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endParaRPr lang="en-US" sz="19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1. </a:t>
            </a:r>
            <a:r>
              <a:rPr lang="en-US" sz="1900" dirty="0" err="1">
                <a:solidFill>
                  <a:schemeClr val="tx2">
                    <a:lumMod val="50000"/>
                  </a:schemeClr>
                </a:solidFill>
                <a:latin typeface="Tahoma" pitchFamily="34" charset="0"/>
                <a:cs typeface="Tahoma" pitchFamily="34" charset="0"/>
              </a:rPr>
              <a:t>Độ</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định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sau</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a)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16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gắn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máy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dung </a:t>
            </a:r>
            <a:r>
              <a:rPr lang="en-US" sz="1900" dirty="0" err="1">
                <a:solidFill>
                  <a:schemeClr val="tx2">
                    <a:lumMod val="50000"/>
                  </a:schemeClr>
                </a:solidFill>
                <a:latin typeface="Tahoma" pitchFamily="34" charset="0"/>
                <a:cs typeface="Tahoma" pitchFamily="34" charset="0"/>
              </a:rPr>
              <a:t>tích</a:t>
            </a:r>
            <a:r>
              <a:rPr lang="en-US" sz="1900" dirty="0">
                <a:solidFill>
                  <a:schemeClr val="tx2">
                    <a:lumMod val="50000"/>
                  </a:schemeClr>
                </a:solidFill>
                <a:latin typeface="Tahoma" pitchFamily="34" charset="0"/>
                <a:cs typeface="Tahoma" pitchFamily="34" charset="0"/>
              </a:rPr>
              <a:t> xi-</a:t>
            </a:r>
            <a:r>
              <a:rPr lang="en-US" sz="1900" dirty="0" err="1">
                <a:solidFill>
                  <a:schemeClr val="tx2">
                    <a:lumMod val="50000"/>
                  </a:schemeClr>
                </a:solidFill>
                <a:latin typeface="Tahoma" pitchFamily="34" charset="0"/>
                <a:cs typeface="Tahoma" pitchFamily="34" charset="0"/>
              </a:rPr>
              <a:t>lanh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dưới</a:t>
            </a:r>
            <a:r>
              <a:rPr lang="en-US" sz="1900" dirty="0">
                <a:solidFill>
                  <a:schemeClr val="tx2">
                    <a:lumMod val="50000"/>
                  </a:schemeClr>
                </a:solidFill>
                <a:latin typeface="Tahoma" pitchFamily="34" charset="0"/>
                <a:cs typeface="Tahoma" pitchFamily="34" charset="0"/>
              </a:rPr>
              <a:t> 50 cm3;</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b)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18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hai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bánh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bánh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dung </a:t>
            </a:r>
            <a:r>
              <a:rPr lang="en-US" sz="1900" dirty="0" err="1">
                <a:solidFill>
                  <a:schemeClr val="tx2">
                    <a:lumMod val="50000"/>
                  </a:schemeClr>
                </a:solidFill>
                <a:latin typeface="Tahoma" pitchFamily="34" charset="0"/>
                <a:cs typeface="Tahoma" pitchFamily="34" charset="0"/>
              </a:rPr>
              <a:t>tích</a:t>
            </a:r>
            <a:r>
              <a:rPr lang="en-US" sz="1900" dirty="0">
                <a:solidFill>
                  <a:schemeClr val="tx2">
                    <a:lumMod val="50000"/>
                  </a:schemeClr>
                </a:solidFill>
                <a:latin typeface="Tahoma" pitchFamily="34" charset="0"/>
                <a:cs typeface="Tahoma" pitchFamily="34" charset="0"/>
              </a:rPr>
              <a:t> xi-</a:t>
            </a:r>
            <a:r>
              <a:rPr lang="en-US" sz="1900" dirty="0" err="1">
                <a:solidFill>
                  <a:schemeClr val="tx2">
                    <a:lumMod val="50000"/>
                  </a:schemeClr>
                </a:solidFill>
                <a:latin typeface="Tahoma" pitchFamily="34" charset="0"/>
                <a:cs typeface="Tahoma" pitchFamily="34" charset="0"/>
              </a:rPr>
              <a:t>lanh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từ</a:t>
            </a:r>
            <a:r>
              <a:rPr lang="en-US" sz="1900" dirty="0">
                <a:solidFill>
                  <a:schemeClr val="tx2">
                    <a:lumMod val="50000"/>
                  </a:schemeClr>
                </a:solidFill>
                <a:latin typeface="Tahoma" pitchFamily="34" charset="0"/>
                <a:cs typeface="Tahoma" pitchFamily="34" charset="0"/>
              </a:rPr>
              <a:t> 50 cm3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các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loại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kết</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cấu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tương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a:t>
            </a:r>
            <a:endParaRPr lang="en-US" sz="1900" dirty="0" err="1">
              <a:solidFill>
                <a:schemeClr val="tx2">
                  <a:lumMod val="50000"/>
                </a:schemeClr>
              </a:solidFill>
              <a:latin typeface="Tahoma" pitchFamily="34" charset="0"/>
              <a:cs typeface="Tahoma" pitchFamily="34" charset="0"/>
            </a:endParaRPr>
          </a:p>
        </p:txBody>
      </p:sp>
      <p:sp>
        <p:nvSpPr>
          <p:cNvPr id="8" name="Rectangle 7"/>
          <p:cNvSpPr/>
          <p:nvPr/>
        </p:nvSpPr>
        <p:spPr>
          <a:xfrm>
            <a:off x="2286000" y="1701800"/>
            <a:ext cx="4038600" cy="451406"/>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marL="342900" indent="-342900" algn="just" eaLnBrk="1" hangingPunct="1">
              <a:lnSpc>
                <a:spcPct val="150000"/>
              </a:lnSpc>
              <a:defRPr/>
            </a:pPr>
            <a:r>
              <a:rPr lang="en-US" b="1" dirty="0" err="1">
                <a:latin typeface="Tahoma" pitchFamily="34" charset="0"/>
                <a:cs typeface="Tahoma" pitchFamily="34" charset="0"/>
              </a:rPr>
              <a:t>Luật</a:t>
            </a:r>
            <a:r>
              <a:rPr lang="en-US" b="1" dirty="0">
                <a:latin typeface="Tahoma" pitchFamily="34" charset="0"/>
                <a:cs typeface="Tahoma" pitchFamily="34" charset="0"/>
              </a:rPr>
              <a:t> </a:t>
            </a:r>
            <a:r>
              <a:rPr lang="en-US" b="1" dirty="0" err="1">
                <a:latin typeface="Tahoma" pitchFamily="34" charset="0"/>
                <a:cs typeface="Tahoma" pitchFamily="34" charset="0"/>
              </a:rPr>
              <a:t>Giao</a:t>
            </a:r>
            <a:r>
              <a:rPr lang="en-US" b="1" dirty="0">
                <a:latin typeface="Tahoma" pitchFamily="34" charset="0"/>
                <a:cs typeface="Tahoma" pitchFamily="34" charset="0"/>
              </a:rPr>
              <a:t> </a:t>
            </a:r>
            <a:r>
              <a:rPr lang="en-US" b="1" dirty="0" err="1">
                <a:latin typeface="Tahoma" pitchFamily="34" charset="0"/>
                <a:cs typeface="Tahoma" pitchFamily="34" charset="0"/>
              </a:rPr>
              <a:t>thông</a:t>
            </a:r>
            <a:r>
              <a:rPr lang="en-US" b="1" dirty="0">
                <a:latin typeface="Tahoma" pitchFamily="34" charset="0"/>
                <a:cs typeface="Tahoma" pitchFamily="34" charset="0"/>
              </a:rPr>
              <a: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down)">
                                      <p:cBhvr>
                                        <p:cTn id="37" dur="500"/>
                                        <p:tgtEl>
                                          <p:spTgt spid="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down)">
                                      <p:cBhvr>
                                        <p:cTn id="42" dur="500"/>
                                        <p:tgtEl>
                                          <p:spTgt spid="7">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wipe(down)">
                                      <p:cBhvr>
                                        <p:cTn id="4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allAtOnce"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34"/>
          <p:cNvSpPr>
            <a:spLocks noChangeArrowheads="1"/>
          </p:cNvSpPr>
          <p:nvPr/>
        </p:nvSpPr>
        <p:spPr bwMode="auto">
          <a:xfrm>
            <a:off x="0" y="6324600"/>
            <a:ext cx="9144000" cy="5334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pic>
        <p:nvPicPr>
          <p:cNvPr id="63492" name="Picture 6" descr="http://t3.gstatic.com/images?q=tbn:ANd9GcSu9kr2X0QxTisFIirF5DRpFBRDt5QR9H4AYNhYa2XqyLIbyDQbGAOkvUk">
            <a:hlinkClick r:id="rId3"/>
          </p:cNvPr>
          <p:cNvPicPr>
            <a:picLocks noChangeAspect="1" noChangeArrowheads="1"/>
          </p:cNvPicPr>
          <p:nvPr/>
        </p:nvPicPr>
        <p:blipFill>
          <a:blip r:embed="rId4" cstate="print"/>
          <a:srcRect/>
          <a:stretch>
            <a:fillRect/>
          </a:stretch>
        </p:blipFill>
        <p:spPr bwMode="auto">
          <a:xfrm>
            <a:off x="2376488" y="990600"/>
            <a:ext cx="1281112" cy="838200"/>
          </a:xfrm>
          <a:prstGeom prst="rect">
            <a:avLst/>
          </a:prstGeom>
          <a:noFill/>
          <a:ln w="12700">
            <a:noFill/>
            <a:miter lim="800000"/>
            <a:headEnd/>
            <a:tailEnd/>
          </a:ln>
        </p:spPr>
      </p:pic>
      <p:cxnSp>
        <p:nvCxnSpPr>
          <p:cNvPr id="19" name="Straight Arrow Connector 18"/>
          <p:cNvCxnSpPr>
            <a:cxnSpLocks noChangeShapeType="1"/>
          </p:cNvCxnSpPr>
          <p:nvPr/>
        </p:nvCxnSpPr>
        <p:spPr bwMode="auto">
          <a:xfrm>
            <a:off x="3733800" y="1370013"/>
            <a:ext cx="533400" cy="1587"/>
          </a:xfrm>
          <a:prstGeom prst="straightConnector1">
            <a:avLst/>
          </a:prstGeom>
          <a:noFill/>
          <a:ln w="38100">
            <a:solidFill>
              <a:srgbClr val="FF0000"/>
            </a:solidFill>
            <a:round/>
            <a:headEnd/>
            <a:tailEnd type="arrow" w="med" len="med"/>
          </a:ln>
          <a:effectLst>
            <a:outerShdw blurRad="63500" dist="23000" dir="5400000" rotWithShape="0">
              <a:srgbClr val="000000">
                <a:alpha val="34999"/>
              </a:srgbClr>
            </a:outerShdw>
          </a:effectLst>
          <a:extLst>
            <a:ext uri="{909E8E84-426E-40dd-AFC4-6F175D3DCCD1}"/>
          </a:extLst>
        </p:spPr>
      </p:cxnSp>
      <p:pic>
        <p:nvPicPr>
          <p:cNvPr id="63494" name="Picture 6" descr="http://www.honda.com.vn/Portals/0/Gallery/Products/6/_thumbs/Vang_Vision.jpg">
            <a:hlinkClick r:id="rId5"/>
          </p:cNvPr>
          <p:cNvPicPr>
            <a:picLocks noChangeAspect="1" noChangeArrowheads="1"/>
          </p:cNvPicPr>
          <p:nvPr/>
        </p:nvPicPr>
        <p:blipFill>
          <a:blip r:embed="rId6" cstate="print"/>
          <a:srcRect/>
          <a:stretch>
            <a:fillRect/>
          </a:stretch>
        </p:blipFill>
        <p:spPr bwMode="auto">
          <a:xfrm>
            <a:off x="4343400" y="838200"/>
            <a:ext cx="1371600" cy="974725"/>
          </a:xfrm>
          <a:prstGeom prst="rect">
            <a:avLst/>
          </a:prstGeom>
          <a:noFill/>
          <a:ln w="9525">
            <a:noFill/>
            <a:miter lim="800000"/>
            <a:headEnd/>
            <a:tailEnd/>
          </a:ln>
        </p:spPr>
      </p:pic>
      <p:sp>
        <p:nvSpPr>
          <p:cNvPr id="23" name="Rounded Rectangular Callout 22"/>
          <p:cNvSpPr>
            <a:spLocks noChangeArrowheads="1"/>
          </p:cNvSpPr>
          <p:nvPr/>
        </p:nvSpPr>
        <p:spPr bwMode="auto">
          <a:xfrm>
            <a:off x="6096000" y="762000"/>
            <a:ext cx="2971800" cy="1905000"/>
          </a:xfrm>
          <a:prstGeom prst="wedgeRoundRectCallout">
            <a:avLst>
              <a:gd name="adj1" fmla="val -64051"/>
              <a:gd name="adj2" fmla="val -23750"/>
              <a:gd name="adj3" fmla="val 1666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eaLnBrk="1" hangingPunct="1">
              <a:buFont typeface="Arial" pitchFamily="34" charset="0"/>
              <a:buChar char="•"/>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Thuận</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tiện</a:t>
            </a:r>
            <a:r>
              <a:rPr lang="en-US" sz="1600" b="1" dirty="0">
                <a:solidFill>
                  <a:srgbClr val="000000"/>
                </a:solidFill>
                <a:latin typeface="Tahoma" pitchFamily="34" charset="0"/>
                <a:cs typeface="Tahoma" pitchFamily="34" charset="0"/>
              </a:rPr>
              <a:t>                          </a:t>
            </a:r>
          </a:p>
          <a:p>
            <a:pPr eaLnBrk="1" hangingPunct="1">
              <a:buFont typeface="Arial" pitchFamily="34" charset="0"/>
              <a:buNone/>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cho</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mọi</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người</a:t>
            </a:r>
            <a:endParaRPr lang="en-US" sz="1600" b="1" dirty="0">
              <a:solidFill>
                <a:srgbClr val="000000"/>
              </a:solidFill>
              <a:latin typeface="Tahoma" pitchFamily="34" charset="0"/>
              <a:cs typeface="Tahoma" pitchFamily="34" charset="0"/>
            </a:endParaRPr>
          </a:p>
          <a:p>
            <a:pPr eaLnBrk="1" hangingPunct="1">
              <a:buFont typeface="Arial" pitchFamily="34" charset="0"/>
              <a:buChar char="•"/>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Tốc</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độ</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cao</a:t>
            </a:r>
            <a:r>
              <a:rPr lang="en-US" sz="1600" b="1" dirty="0">
                <a:solidFill>
                  <a:srgbClr val="000000"/>
                </a:solidFill>
                <a:latin typeface="Tahoma" pitchFamily="34" charset="0"/>
                <a:cs typeface="Tahoma" pitchFamily="34" charset="0"/>
              </a:rPr>
              <a:t>                       </a:t>
            </a:r>
          </a:p>
          <a:p>
            <a:pPr eaLnBrk="1" hangingPunct="1">
              <a:buFont typeface="Arial" pitchFamily="34" charset="0"/>
              <a:buNone/>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Sức</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mạnh</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lớn</a:t>
            </a:r>
            <a:r>
              <a:rPr lang="en-US" sz="1600" b="1" dirty="0">
                <a:solidFill>
                  <a:srgbClr val="000000"/>
                </a:solidFill>
                <a:latin typeface="Tahoma" pitchFamily="34" charset="0"/>
                <a:cs typeface="Tahoma" pitchFamily="34" charset="0"/>
              </a:rPr>
              <a:t>                             </a:t>
            </a:r>
            <a:r>
              <a:rPr lang="en-US" sz="1600" b="1" dirty="0">
                <a:solidFill>
                  <a:srgbClr val="FF0000"/>
                </a:solidFill>
                <a:latin typeface="Tahoma" pitchFamily="34" charset="0"/>
                <a:cs typeface="Tahoma" pitchFamily="34" charset="0"/>
              </a:rPr>
              <a:t>=&gt; </a:t>
            </a:r>
            <a:r>
              <a:rPr lang="en-US" sz="1600" b="1" dirty="0" err="1">
                <a:solidFill>
                  <a:srgbClr val="FF0000"/>
                </a:solidFill>
                <a:latin typeface="Tahoma" pitchFamily="34" charset="0"/>
                <a:cs typeface="Tahoma" pitchFamily="34" charset="0"/>
              </a:rPr>
              <a:t>Rủi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ro</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và</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tiềm</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ẩn</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nhiều</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mối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nguy</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hiểm</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nếu</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không</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lái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xe</a:t>
            </a:r>
            <a:r>
              <a:rPr lang="en-US" sz="1600" b="1" dirty="0">
                <a:solidFill>
                  <a:srgbClr val="FF0000"/>
                </a:solidFill>
                <a:latin typeface="Tahoma" pitchFamily="34" charset="0"/>
                <a:cs typeface="Tahoma" pitchFamily="34" charset="0"/>
              </a:rPr>
              <a:t> an </a:t>
            </a:r>
            <a:r>
              <a:rPr lang="en-US" sz="1600" b="1" dirty="0" err="1">
                <a:solidFill>
                  <a:srgbClr val="FF0000"/>
                </a:solidFill>
                <a:latin typeface="Tahoma" pitchFamily="34" charset="0"/>
                <a:cs typeface="Tahoma" pitchFamily="34" charset="0"/>
              </a:rPr>
              <a:t>toàn</a:t>
            </a:r>
            <a:endParaRPr lang="en-US" sz="1600" b="1" dirty="0">
              <a:solidFill>
                <a:srgbClr val="FF0000"/>
              </a:solidFill>
              <a:latin typeface="Tahoma" pitchFamily="34" charset="0"/>
              <a:cs typeface="Tahoma" pitchFamily="34" charset="0"/>
            </a:endParaRPr>
          </a:p>
        </p:txBody>
      </p:sp>
      <p:sp>
        <p:nvSpPr>
          <p:cNvPr id="24" name="Rounded Rectangular Callout 23"/>
          <p:cNvSpPr>
            <a:spLocks noChangeArrowheads="1"/>
          </p:cNvSpPr>
          <p:nvPr/>
        </p:nvSpPr>
        <p:spPr bwMode="auto">
          <a:xfrm>
            <a:off x="304800" y="762000"/>
            <a:ext cx="1676400" cy="1905000"/>
          </a:xfrm>
          <a:prstGeom prst="wedgeRoundRectCallout">
            <a:avLst>
              <a:gd name="adj1" fmla="val 74338"/>
              <a:gd name="adj2" fmla="val -21667"/>
              <a:gd name="adj3" fmla="val 16667"/>
            </a:avLst>
          </a:prstGeom>
          <a:solidFill>
            <a:srgbClr val="F2F2F2"/>
          </a:solidFill>
          <a:ln w="9525">
            <a:solidFill>
              <a:srgbClr val="F69240"/>
            </a:solidFill>
            <a:miter lim="800000"/>
            <a:headEnd/>
            <a:tailEnd/>
          </a:ln>
          <a:effectLst>
            <a:outerShdw blurRad="63500" dist="20000" dir="5400000" rotWithShape="0">
              <a:srgbClr val="000000">
                <a:alpha val="37999"/>
              </a:srgbClr>
            </a:outerShdw>
          </a:effectLst>
        </p:spPr>
        <p:txBody>
          <a:bodyPr anchor="ctr"/>
          <a:lstStyle/>
          <a:p>
            <a:pPr eaLnBrk="1" hangingPunct="1">
              <a:defRPr/>
            </a:pPr>
            <a:r>
              <a:rPr lang="en-US" sz="1600" b="1">
                <a:solidFill>
                  <a:srgbClr val="000000"/>
                </a:solidFill>
                <a:latin typeface="Tahoma" pitchFamily="34" charset="0"/>
                <a:cs typeface="Tahoma" pitchFamily="34" charset="0"/>
              </a:rPr>
              <a:t>Tốc độ                xe thô sơ</a:t>
            </a:r>
          </a:p>
          <a:p>
            <a:pPr eaLnBrk="1" hangingPunct="1">
              <a:defRPr/>
            </a:pPr>
            <a:r>
              <a:rPr lang="en-US" sz="1600" b="1">
                <a:solidFill>
                  <a:srgbClr val="000000"/>
                </a:solidFill>
                <a:latin typeface="Tahoma" pitchFamily="34" charset="0"/>
                <a:cs typeface="Tahoma" pitchFamily="34" charset="0"/>
              </a:rPr>
              <a:t>chậm </a:t>
            </a:r>
            <a:br>
              <a:rPr lang="en-US" sz="1600" b="1">
                <a:solidFill>
                  <a:srgbClr val="000000"/>
                </a:solidFill>
                <a:latin typeface="Tahoma" pitchFamily="34" charset="0"/>
                <a:cs typeface="Tahoma" pitchFamily="34" charset="0"/>
              </a:rPr>
            </a:br>
            <a:r>
              <a:rPr lang="en-US" sz="1600" b="1">
                <a:solidFill>
                  <a:srgbClr val="FF0000"/>
                </a:solidFill>
                <a:latin typeface="Tahoma" pitchFamily="34" charset="0"/>
                <a:cs typeface="Tahoma" pitchFamily="34" charset="0"/>
              </a:rPr>
              <a:t>=&gt; Rủi ro</a:t>
            </a:r>
            <a:br>
              <a:rPr lang="en-US" sz="1600" b="1">
                <a:solidFill>
                  <a:srgbClr val="FF0000"/>
                </a:solidFill>
                <a:latin typeface="Tahoma" pitchFamily="34" charset="0"/>
                <a:cs typeface="Tahoma" pitchFamily="34" charset="0"/>
              </a:rPr>
            </a:br>
            <a:r>
              <a:rPr lang="en-US" sz="1600" b="1">
                <a:solidFill>
                  <a:srgbClr val="FF0000"/>
                </a:solidFill>
                <a:latin typeface="Tahoma" pitchFamily="34" charset="0"/>
                <a:cs typeface="Tahoma" pitchFamily="34" charset="0"/>
              </a:rPr>
              <a:t> và khả năng gây tai nạn thấp</a:t>
            </a:r>
          </a:p>
        </p:txBody>
      </p:sp>
      <p:sp>
        <p:nvSpPr>
          <p:cNvPr id="63499" name="TextBox 31"/>
          <p:cNvSpPr txBox="1">
            <a:spLocks noChangeArrowheads="1"/>
          </p:cNvSpPr>
          <p:nvPr/>
        </p:nvSpPr>
        <p:spPr bwMode="auto">
          <a:xfrm>
            <a:off x="0" y="6324600"/>
            <a:ext cx="9144000" cy="457200"/>
          </a:xfrm>
          <a:prstGeom prst="rect">
            <a:avLst/>
          </a:prstGeom>
          <a:noFill/>
          <a:ln w="9525">
            <a:noFill/>
            <a:miter lim="800000"/>
            <a:headEnd/>
            <a:tailEnd/>
          </a:ln>
        </p:spPr>
        <p:txBody>
          <a:bodyPr anchor="ctr"/>
          <a:lstStyle/>
          <a:p>
            <a:pPr algn="ctr" eaLnBrk="1" hangingPunct="1"/>
            <a:r>
              <a:rPr lang="en-US" altLang="en-US" b="1" i="1">
                <a:latin typeface="Tahoma" pitchFamily="34" charset="0"/>
                <a:cs typeface="Tahoma" pitchFamily="34" charset="0"/>
              </a:rPr>
              <a:t>Các bạn tuyệt đối không được điều khiển xe máy khi chưa đủ 3 điều kiện trên</a:t>
            </a:r>
          </a:p>
        </p:txBody>
      </p:sp>
      <p:sp>
        <p:nvSpPr>
          <p:cNvPr id="31" name="Down Arrow 30"/>
          <p:cNvSpPr/>
          <p:nvPr/>
        </p:nvSpPr>
        <p:spPr>
          <a:xfrm>
            <a:off x="3886200" y="2438400"/>
            <a:ext cx="1219199" cy="304801"/>
          </a:xfrm>
          <a:prstGeom prst="downArrow">
            <a:avLst/>
          </a:prstGeom>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a:solidFill>
                <a:srgbClr val="FFFFFF"/>
              </a:solidFill>
              <a:latin typeface="Tahoma" pitchFamily="34" charset="0"/>
              <a:cs typeface="Tahoma" pitchFamily="34" charset="0"/>
            </a:endParaRPr>
          </a:p>
        </p:txBody>
      </p:sp>
      <p:sp>
        <p:nvSpPr>
          <p:cNvPr id="200716" name="Text Box 2"/>
          <p:cNvSpPr txBox="1">
            <a:spLocks noChangeArrowheads="1"/>
          </p:cNvSpPr>
          <p:nvPr/>
        </p:nvSpPr>
        <p:spPr bwMode="auto">
          <a:xfrm>
            <a:off x="638175" y="103188"/>
            <a:ext cx="5573713" cy="430212"/>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  Điều kiện để được điều khiển xe máy</a:t>
            </a:r>
            <a:endParaRPr lang="en-US" altLang="en-US" sz="2200">
              <a:latin typeface="Tahoma" pitchFamily="34" charset="0"/>
              <a:cs typeface="Tahoma" pitchFamily="34" charset="0"/>
            </a:endParaRPr>
          </a:p>
        </p:txBody>
      </p:sp>
      <p:sp>
        <p:nvSpPr>
          <p:cNvPr id="28" name="TextBox 4"/>
          <p:cNvSpPr txBox="1">
            <a:spLocks noChangeArrowheads="1"/>
          </p:cNvSpPr>
          <p:nvPr/>
        </p:nvSpPr>
        <p:spPr bwMode="auto">
          <a:xfrm>
            <a:off x="1676400" y="2906713"/>
            <a:ext cx="6019800" cy="400050"/>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định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đối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với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mô</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tô</a:t>
            </a:r>
            <a:r>
              <a:rPr lang="en-US" sz="2000" b="1" dirty="0">
                <a:solidFill>
                  <a:schemeClr val="bg1"/>
                </a:solidFill>
                <a:latin typeface="Tahoma" pitchFamily="34" charset="0"/>
                <a:cs typeface="Tahoma" pitchFamily="34" charset="0"/>
              </a:rPr>
              <a:t> </a:t>
            </a:r>
          </a:p>
        </p:txBody>
      </p:sp>
      <p:sp>
        <p:nvSpPr>
          <p:cNvPr id="29" name="TextBox 5"/>
          <p:cNvSpPr txBox="1">
            <a:spLocks noChangeArrowheads="1"/>
          </p:cNvSpPr>
          <p:nvPr/>
        </p:nvSpPr>
        <p:spPr bwMode="auto">
          <a:xfrm>
            <a:off x="76200" y="3848100"/>
            <a:ext cx="3200400" cy="457200"/>
          </a:xfrm>
          <a:prstGeom prst="rect">
            <a:avLst/>
          </a:prstGeom>
          <a:solidFill>
            <a:srgbClr val="FFFFCC"/>
          </a:solidFill>
          <a:ln w="9525">
            <a:solidFill>
              <a:srgbClr val="FF0000"/>
            </a:solidFill>
            <a:miter lim="800000"/>
            <a:headEnd/>
            <a:tailEnd/>
          </a:ln>
        </p:spPr>
        <p:txBody>
          <a:bodyPr anchor="ctr"/>
          <a:lstStyle/>
          <a:p>
            <a:pPr algn="ctr" eaLnBrk="1" hangingPunct="1"/>
            <a:endParaRPr lang="en-US" altLang="en-US" b="1">
              <a:latin typeface="Tahoma" pitchFamily="34" charset="0"/>
              <a:cs typeface="Tahoma" pitchFamily="34" charset="0"/>
            </a:endParaRPr>
          </a:p>
          <a:p>
            <a:pPr algn="ctr" eaLnBrk="1" hangingPunct="1"/>
            <a:r>
              <a:rPr lang="en-US" altLang="en-US" b="1">
                <a:latin typeface="Tahoma" pitchFamily="34" charset="0"/>
                <a:cs typeface="Tahoma" pitchFamily="34" charset="0"/>
              </a:rPr>
              <a:t>Tuổi: Từ đủ 18 tuổi trở lên</a:t>
            </a:r>
          </a:p>
          <a:p>
            <a:pPr algn="ctr" eaLnBrk="1" hangingPunct="1"/>
            <a:endParaRPr lang="en-US" altLang="en-US" b="1">
              <a:latin typeface="Tahoma" pitchFamily="34" charset="0"/>
              <a:cs typeface="Tahoma" pitchFamily="34" charset="0"/>
            </a:endParaRPr>
          </a:p>
        </p:txBody>
      </p:sp>
      <p:sp>
        <p:nvSpPr>
          <p:cNvPr id="30" name="TextBox 6"/>
          <p:cNvSpPr txBox="1">
            <a:spLocks noChangeArrowheads="1"/>
          </p:cNvSpPr>
          <p:nvPr/>
        </p:nvSpPr>
        <p:spPr bwMode="auto">
          <a:xfrm>
            <a:off x="3352800" y="3848100"/>
            <a:ext cx="2895600" cy="466725"/>
          </a:xfrm>
          <a:prstGeom prst="rect">
            <a:avLst/>
          </a:prstGeom>
          <a:solidFill>
            <a:srgbClr val="FFFFCC"/>
          </a:solidFill>
          <a:ln w="9525">
            <a:solidFill>
              <a:srgbClr val="FF0000"/>
            </a:solidFill>
            <a:miter lim="800000"/>
            <a:headEnd/>
            <a:tailEnd/>
          </a:ln>
        </p:spPr>
        <p:txBody>
          <a:bodyPr/>
          <a:lstStyle/>
          <a:p>
            <a:pPr algn="ctr" eaLnBrk="1" hangingPunct="1"/>
            <a:r>
              <a:rPr lang="en-US" altLang="en-US" b="1">
                <a:latin typeface="Tahoma" pitchFamily="34" charset="0"/>
                <a:cs typeface="Tahoma" pitchFamily="34" charset="0"/>
              </a:rPr>
              <a:t> Đủ điều kiện sức khỏe</a:t>
            </a:r>
          </a:p>
          <a:p>
            <a:pPr algn="ctr" eaLnBrk="1" hangingPunct="1"/>
            <a:endParaRPr lang="en-US" altLang="en-US" b="1">
              <a:latin typeface="Tahoma" pitchFamily="34" charset="0"/>
              <a:cs typeface="Tahoma" pitchFamily="34" charset="0"/>
            </a:endParaRPr>
          </a:p>
        </p:txBody>
      </p:sp>
      <p:sp>
        <p:nvSpPr>
          <p:cNvPr id="32" name="TextBox 7"/>
          <p:cNvSpPr txBox="1">
            <a:spLocks noChangeArrowheads="1"/>
          </p:cNvSpPr>
          <p:nvPr/>
        </p:nvSpPr>
        <p:spPr bwMode="auto">
          <a:xfrm>
            <a:off x="6324600" y="3848100"/>
            <a:ext cx="2743200" cy="457200"/>
          </a:xfrm>
          <a:prstGeom prst="rect">
            <a:avLst/>
          </a:prstGeom>
          <a:solidFill>
            <a:srgbClr val="FFFFCC"/>
          </a:solidFill>
          <a:ln w="9525">
            <a:solidFill>
              <a:srgbClr val="FF0000"/>
            </a:solidFill>
            <a:miter lim="800000"/>
            <a:headEnd/>
            <a:tailEnd/>
          </a:ln>
        </p:spPr>
        <p:txBody>
          <a:bodyPr/>
          <a:lstStyle/>
          <a:p>
            <a:pPr eaLnBrk="1" hangingPunct="1"/>
            <a:r>
              <a:rPr lang="en-US" altLang="en-US" b="1">
                <a:latin typeface="Tahoma" pitchFamily="34" charset="0"/>
                <a:cs typeface="Tahoma" pitchFamily="34" charset="0"/>
              </a:rPr>
              <a:t>Có giấy phép lái xe A1</a:t>
            </a:r>
          </a:p>
          <a:p>
            <a:pPr eaLnBrk="1" hangingPunct="1"/>
            <a:endParaRPr lang="en-US" altLang="en-US" b="1">
              <a:latin typeface="Tahoma" pitchFamily="34" charset="0"/>
              <a:cs typeface="Tahoma" pitchFamily="34" charset="0"/>
            </a:endParaRPr>
          </a:p>
        </p:txBody>
      </p:sp>
      <p:cxnSp>
        <p:nvCxnSpPr>
          <p:cNvPr id="33" name="Elbow Connector 32"/>
          <p:cNvCxnSpPr>
            <a:cxnSpLocks noChangeShapeType="1"/>
            <a:stCxn id="28" idx="2"/>
            <a:endCxn id="29" idx="0"/>
          </p:cNvCxnSpPr>
          <p:nvPr/>
        </p:nvCxnSpPr>
        <p:spPr bwMode="auto">
          <a:xfrm rot="5400000">
            <a:off x="2910681" y="2072482"/>
            <a:ext cx="541337" cy="3009900"/>
          </a:xfrm>
          <a:prstGeom prst="bentConnector3">
            <a:avLst>
              <a:gd name="adj1" fmla="val 50000"/>
            </a:avLst>
          </a:prstGeom>
          <a:noFill/>
          <a:ln w="9525">
            <a:solidFill>
              <a:schemeClr val="tx1"/>
            </a:solidFill>
            <a:miter lim="800000"/>
            <a:headEnd/>
            <a:tailEnd type="arrow" w="med" len="med"/>
          </a:ln>
        </p:spPr>
      </p:cxnSp>
      <p:cxnSp>
        <p:nvCxnSpPr>
          <p:cNvPr id="34" name="Elbow Connector 33"/>
          <p:cNvCxnSpPr>
            <a:cxnSpLocks noChangeShapeType="1"/>
            <a:stCxn id="28" idx="2"/>
            <a:endCxn id="32" idx="0"/>
          </p:cNvCxnSpPr>
          <p:nvPr/>
        </p:nvCxnSpPr>
        <p:spPr bwMode="auto">
          <a:xfrm rot="16200000" flipH="1">
            <a:off x="5920581" y="2072482"/>
            <a:ext cx="541337" cy="3009900"/>
          </a:xfrm>
          <a:prstGeom prst="bentConnector3">
            <a:avLst>
              <a:gd name="adj1" fmla="val 50000"/>
            </a:avLst>
          </a:prstGeom>
          <a:noFill/>
          <a:ln w="9525">
            <a:solidFill>
              <a:schemeClr val="tx1"/>
            </a:solidFill>
            <a:miter lim="800000"/>
            <a:headEnd/>
            <a:tailEnd type="arrow" w="med" len="med"/>
          </a:ln>
        </p:spPr>
      </p:cxnSp>
      <p:pic>
        <p:nvPicPr>
          <p:cNvPr id="38" name="Picture 4" descr="C:\Documents and Settings\D1010\Desktop\images[19].jpg"/>
          <p:cNvPicPr>
            <a:picLocks noChangeAspect="1" noChangeArrowheads="1"/>
          </p:cNvPicPr>
          <p:nvPr/>
        </p:nvPicPr>
        <p:blipFill>
          <a:blip r:embed="rId7" cstate="print"/>
          <a:srcRect/>
          <a:stretch>
            <a:fillRect/>
          </a:stretch>
        </p:blipFill>
        <p:spPr bwMode="auto">
          <a:xfrm>
            <a:off x="3400425" y="4378325"/>
            <a:ext cx="1476375" cy="1752600"/>
          </a:xfrm>
          <a:prstGeom prst="rect">
            <a:avLst/>
          </a:prstGeom>
          <a:noFill/>
          <a:ln w="9525">
            <a:noFill/>
            <a:miter lim="800000"/>
            <a:headEnd/>
            <a:tailEnd/>
          </a:ln>
        </p:spPr>
      </p:pic>
      <p:cxnSp>
        <p:nvCxnSpPr>
          <p:cNvPr id="39" name="Elbow Connector 38"/>
          <p:cNvCxnSpPr>
            <a:cxnSpLocks noChangeShapeType="1"/>
            <a:stCxn id="28" idx="2"/>
            <a:endCxn id="30" idx="0"/>
          </p:cNvCxnSpPr>
          <p:nvPr/>
        </p:nvCxnSpPr>
        <p:spPr bwMode="auto">
          <a:xfrm rot="16200000" flipH="1">
            <a:off x="4472781" y="3520282"/>
            <a:ext cx="541337" cy="114300"/>
          </a:xfrm>
          <a:prstGeom prst="bentConnector3">
            <a:avLst>
              <a:gd name="adj1" fmla="val 50000"/>
            </a:avLst>
          </a:prstGeom>
          <a:noFill/>
          <a:ln w="9525">
            <a:solidFill>
              <a:schemeClr val="tx1"/>
            </a:solidFill>
            <a:miter lim="800000"/>
            <a:headEnd/>
            <a:tailEnd type="arrow" w="med" len="med"/>
          </a:ln>
        </p:spPr>
      </p:cxnSp>
      <p:pic>
        <p:nvPicPr>
          <p:cNvPr id="4098" name="Picture 2"/>
          <p:cNvPicPr>
            <a:picLocks noChangeAspect="1" noChangeArrowheads="1"/>
          </p:cNvPicPr>
          <p:nvPr/>
        </p:nvPicPr>
        <p:blipFill>
          <a:blip r:embed="rId8" cstate="print"/>
          <a:srcRect/>
          <a:stretch>
            <a:fillRect/>
          </a:stretch>
        </p:blipFill>
        <p:spPr bwMode="auto">
          <a:xfrm>
            <a:off x="125413" y="4370388"/>
            <a:ext cx="2517775" cy="1676400"/>
          </a:xfrm>
          <a:prstGeom prst="rect">
            <a:avLst/>
          </a:prstGeom>
          <a:noFill/>
          <a:ln w="9525">
            <a:noFill/>
            <a:miter lim="800000"/>
            <a:headEnd/>
            <a:tailEnd/>
          </a:ln>
        </p:spPr>
      </p:pic>
      <p:pic>
        <p:nvPicPr>
          <p:cNvPr id="2" name="Picture 2"/>
          <p:cNvPicPr>
            <a:picLocks noChangeAspect="1" noChangeArrowheads="1"/>
          </p:cNvPicPr>
          <p:nvPr/>
        </p:nvPicPr>
        <p:blipFill>
          <a:blip r:embed="rId9" cstate="print"/>
          <a:srcRect/>
          <a:stretch>
            <a:fillRect/>
          </a:stretch>
        </p:blipFill>
        <p:spPr bwMode="auto">
          <a:xfrm>
            <a:off x="4938713" y="4691063"/>
            <a:ext cx="2057400" cy="1404937"/>
          </a:xfrm>
          <a:prstGeom prst="rect">
            <a:avLst/>
          </a:prstGeom>
          <a:noFill/>
          <a:ln w="9525">
            <a:noFill/>
            <a:miter lim="800000"/>
            <a:headEnd/>
            <a:tailEnd/>
          </a:ln>
        </p:spPr>
      </p:pic>
      <p:pic>
        <p:nvPicPr>
          <p:cNvPr id="1026" name="Picture 2"/>
          <p:cNvPicPr>
            <a:picLocks noChangeAspect="1" noChangeArrowheads="1"/>
          </p:cNvPicPr>
          <p:nvPr/>
        </p:nvPicPr>
        <p:blipFill>
          <a:blip r:embed="rId10" cstate="print"/>
          <a:srcRect/>
          <a:stretch>
            <a:fillRect/>
          </a:stretch>
        </p:blipFill>
        <p:spPr bwMode="auto">
          <a:xfrm>
            <a:off x="7042150" y="4724400"/>
            <a:ext cx="2025650" cy="1371600"/>
          </a:xfrm>
          <a:prstGeom prst="rect">
            <a:avLst/>
          </a:prstGeom>
          <a:noFill/>
          <a:ln w="9525">
            <a:noFill/>
            <a:miter lim="800000"/>
            <a:headEnd/>
            <a:tailEnd/>
          </a:ln>
        </p:spPr>
      </p:pic>
      <p:sp>
        <p:nvSpPr>
          <p:cNvPr id="200728" name="Slide Number Placeholder 21"/>
          <p:cNvSpPr>
            <a:spLocks noGrp="1"/>
          </p:cNvSpPr>
          <p:nvPr>
            <p:ph type="sldNum" sz="quarter" idx="12"/>
          </p:nvPr>
        </p:nvSpPr>
        <p:spPr bwMode="auto">
          <a:noFill/>
          <a:ln>
            <a:miter lim="800000"/>
            <a:headEnd/>
            <a:tailEnd/>
          </a:ln>
        </p:spPr>
        <p:txBody>
          <a:bodyPr/>
          <a:lstStyle/>
          <a:p>
            <a:fld id="{5EB3CF81-2E31-4B04-9080-9EB71379E7AA}" type="slidenum">
              <a:rPr lang="en-US" altLang="en-US"/>
              <a:pPr/>
              <a:t>98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63494"/>
                                        </p:tgtEl>
                                        <p:attrNameLst>
                                          <p:attrName>style.visibility</p:attrName>
                                        </p:attrNameLst>
                                      </p:cBhvr>
                                      <p:to>
                                        <p:strVal val="visible"/>
                                      </p:to>
                                    </p:set>
                                    <p:animEffect transition="in" filter="blinds(horizontal)">
                                      <p:cBhvr>
                                        <p:cTn id="13" dur="500"/>
                                        <p:tgtEl>
                                          <p:spTgt spid="634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linds(horizontal)">
                                      <p:cBhvr>
                                        <p:cTn id="28" dur="500"/>
                                        <p:tgtEl>
                                          <p:spTgt spid="3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par>
                                <p:cTn id="41" presetID="3"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linds(horizontal)">
                                      <p:cBhvr>
                                        <p:cTn id="43" dur="500"/>
                                        <p:tgtEl>
                                          <p:spTgt spid="33"/>
                                        </p:tgtEl>
                                      </p:cBhvr>
                                    </p:animEffect>
                                  </p:childTnLst>
                                </p:cTn>
                              </p:par>
                              <p:par>
                                <p:cTn id="44" presetID="3" presetClass="entr" presetSubtype="1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par>
                                <p:cTn id="47" presetID="3" presetClass="entr" presetSubtype="1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par>
                                <p:cTn id="50" presetID="3" presetClass="entr" presetSubtype="1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par>
                                <p:cTn id="53" presetID="3" presetClass="entr" presetSubtype="10" fill="hold" nodeType="withEffect">
                                  <p:stCondLst>
                                    <p:cond delay="0"/>
                                  </p:stCondLst>
                                  <p:childTnLst>
                                    <p:set>
                                      <p:cBhvr>
                                        <p:cTn id="54" dur="1" fill="hold">
                                          <p:stCondLst>
                                            <p:cond delay="0"/>
                                          </p:stCondLst>
                                        </p:cTn>
                                        <p:tgtEl>
                                          <p:spTgt spid="4098"/>
                                        </p:tgtEl>
                                        <p:attrNameLst>
                                          <p:attrName>style.visibility</p:attrName>
                                        </p:attrNameLst>
                                      </p:cBhvr>
                                      <p:to>
                                        <p:strVal val="visible"/>
                                      </p:to>
                                    </p:set>
                                    <p:animEffect transition="in" filter="blinds(horizontal)">
                                      <p:cBhvr>
                                        <p:cTn id="55" dur="500"/>
                                        <p:tgtEl>
                                          <p:spTgt spid="4098"/>
                                        </p:tgtEl>
                                      </p:cBhvr>
                                    </p:animEffect>
                                  </p:childTnLst>
                                </p:cTn>
                              </p:par>
                              <p:par>
                                <p:cTn id="56" presetID="3" presetClass="entr" presetSubtype="1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linds(horizontal)">
                                      <p:cBhvr>
                                        <p:cTn id="58" dur="500"/>
                                        <p:tgtEl>
                                          <p:spTgt spid="2"/>
                                        </p:tgtEl>
                                      </p:cBhvr>
                                    </p:animEffect>
                                  </p:childTnLst>
                                </p:cTn>
                              </p:par>
                              <p:par>
                                <p:cTn id="59" presetID="3" presetClass="entr" presetSubtype="1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linds(horizontal)">
                                      <p:cBhvr>
                                        <p:cTn id="61" dur="500"/>
                                        <p:tgtEl>
                                          <p:spTgt spid="102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63499"/>
                                        </p:tgtEl>
                                        <p:attrNameLst>
                                          <p:attrName>style.visibility</p:attrName>
                                        </p:attrNameLst>
                                      </p:cBhvr>
                                      <p:to>
                                        <p:strVal val="visible"/>
                                      </p:to>
                                    </p:set>
                                    <p:animEffect transition="in" filter="blinds(horizontal)">
                                      <p:cBhvr>
                                        <p:cTn id="66" dur="500"/>
                                        <p:tgtEl>
                                          <p:spTgt spid="6349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63499" grpId="0"/>
      <p:bldP spid="28" grpId="0" animBg="1"/>
      <p:bldP spid="29" grpId="0" animBg="1"/>
      <p:bldP spid="30"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p:cNvPicPr>
            <a:picLocks noChangeAspect="1" noChangeArrowheads="1"/>
          </p:cNvPicPr>
          <p:nvPr/>
        </p:nvPicPr>
        <p:blipFill>
          <a:blip r:embed="rId3" cstate="print"/>
          <a:srcRect l="57813" t="26042" r="29688" b="47916"/>
          <a:stretch>
            <a:fillRect/>
          </a:stretch>
        </p:blipFill>
        <p:spPr bwMode="auto">
          <a:xfrm>
            <a:off x="6629400" y="3048000"/>
            <a:ext cx="2292350" cy="3581400"/>
          </a:xfrm>
          <a:prstGeom prst="rect">
            <a:avLst/>
          </a:prstGeom>
          <a:noFill/>
          <a:ln w="9525">
            <a:noFill/>
            <a:miter lim="800000"/>
            <a:headEnd/>
            <a:tailEnd/>
          </a:ln>
        </p:spPr>
      </p:pic>
      <p:sp>
        <p:nvSpPr>
          <p:cNvPr id="202755" name="Slide Number Placeholder 4"/>
          <p:cNvSpPr>
            <a:spLocks noGrp="1"/>
          </p:cNvSpPr>
          <p:nvPr>
            <p:ph type="sldNum" sz="quarter" idx="12"/>
          </p:nvPr>
        </p:nvSpPr>
        <p:spPr bwMode="auto">
          <a:noFill/>
          <a:ln>
            <a:miter lim="800000"/>
            <a:headEnd/>
            <a:tailEnd/>
          </a:ln>
        </p:spPr>
        <p:txBody>
          <a:bodyPr/>
          <a:lstStyle/>
          <a:p>
            <a:fld id="{8F4A0BBD-7CEE-4198-B6CC-C6DB2CEEEB03}" type="slidenum">
              <a:rPr lang="en-US" altLang="en-US"/>
              <a:pPr/>
              <a:t>99</a:t>
            </a:fld>
            <a:endParaRPr lang="en-US" altLang="en-US"/>
          </a:p>
        </p:txBody>
      </p:sp>
      <p:sp>
        <p:nvSpPr>
          <p:cNvPr id="202756"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4" name="Rounded Rectangular Callout 3"/>
          <p:cNvSpPr/>
          <p:nvPr/>
        </p:nvSpPr>
        <p:spPr>
          <a:xfrm>
            <a:off x="457200" y="1600200"/>
            <a:ext cx="6934200" cy="1676400"/>
          </a:xfrm>
          <a:prstGeom prst="wedgeRoundRectCallout">
            <a:avLst>
              <a:gd name="adj1" fmla="val 42984"/>
              <a:gd name="adj2" fmla="val 90722"/>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dirty="0" err="1">
                <a:solidFill>
                  <a:schemeClr val="tx1">
                    <a:lumMod val="95000"/>
                    <a:lumOff val="5000"/>
                  </a:schemeClr>
                </a:solidFill>
                <a:latin typeface="Calibri" pitchFamily="34" charset="0"/>
              </a:rPr>
              <a:t>Để</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đảm</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bảo</a:t>
            </a:r>
            <a:r>
              <a:rPr lang="en-US" sz="2400" b="1" dirty="0">
                <a:solidFill>
                  <a:schemeClr val="tx1">
                    <a:lumMod val="95000"/>
                    <a:lumOff val="5000"/>
                  </a:schemeClr>
                </a:solidFill>
                <a:latin typeface="Calibri" pitchFamily="34" charset="0"/>
              </a:rPr>
              <a:t> an </a:t>
            </a:r>
            <a:r>
              <a:rPr lang="en-US" sz="2400" b="1" dirty="0" err="1">
                <a:solidFill>
                  <a:schemeClr val="tx1">
                    <a:lumMod val="95000"/>
                    <a:lumOff val="5000"/>
                  </a:schemeClr>
                </a:solidFill>
                <a:latin typeface="Calibri" pitchFamily="34" charset="0"/>
              </a:rPr>
              <a:t>toàn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chúng</a:t>
            </a:r>
            <a:r>
              <a:rPr lang="en-US" sz="2400" b="1" dirty="0">
                <a:solidFill>
                  <a:schemeClr val="tx1">
                    <a:lumMod val="95000"/>
                    <a:lumOff val="5000"/>
                  </a:schemeClr>
                </a:solidFill>
                <a:latin typeface="Calibri" pitchFamily="34" charset="0"/>
              </a:rPr>
              <a:t> ta cần trang bị </a:t>
            </a:r>
            <a:r>
              <a:rPr lang="en-US" sz="2400" b="1" dirty="0" err="1">
                <a:solidFill>
                  <a:schemeClr val="tx1">
                    <a:lumMod val="95000"/>
                    <a:lumOff val="5000"/>
                  </a:schemeClr>
                </a:solidFill>
                <a:latin typeface="Calibri" pitchFamily="34" charset="0"/>
              </a:rPr>
              <a:t>những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gì</a:t>
            </a:r>
            <a:r>
              <a:rPr lang="en-US" sz="2400" b="1" dirty="0">
                <a:solidFill>
                  <a:schemeClr val="tx1">
                    <a:lumMod val="95000"/>
                    <a:lumOff val="5000"/>
                  </a:schemeClr>
                </a:solidFill>
                <a:latin typeface="Calibri" pitchFamily="34" charset="0"/>
              </a:rPr>
              <a:t> trước khi điều khiển xe máy?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13156</TotalTime>
  <Words>8366</Words>
  <Application>Microsoft Office PowerPoint</Application>
  <PresentationFormat>On-screen Show (4:3)</PresentationFormat>
  <Paragraphs>1066</Paragraphs>
  <Slides>108</Slides>
  <Notes>83</Notes>
  <HiddenSlides>0</HiddenSlides>
  <MMClips>17</MMClips>
  <ScaleCrop>false</ScaleCrop>
  <HeadingPairs>
    <vt:vector size="6" baseType="variant">
      <vt:variant>
        <vt:lpstr>Theme</vt:lpstr>
      </vt:variant>
      <vt:variant>
        <vt:i4>1</vt:i4>
      </vt:variant>
      <vt:variant>
        <vt:lpstr>Links</vt:lpstr>
      </vt:variant>
      <vt:variant>
        <vt:i4>1</vt:i4>
      </vt:variant>
      <vt:variant>
        <vt:lpstr>Slide Titles</vt:lpstr>
      </vt:variant>
      <vt:variant>
        <vt:i4>108</vt:i4>
      </vt:variant>
    </vt:vector>
  </HeadingPairs>
  <TitlesOfParts>
    <vt:vector size="110" baseType="lpstr">
      <vt:lpstr>Office Theme</vt:lpstr>
      <vt:lpstr>D:\A- SFD\2- Curriculum\7- Other courses\5- Teenager\3- Curriculum 2016\So lieu TNGT-update.xlsx!Sheet1![So lieu TNGT-update.xlsx]Sheet1 Chart 5</vt:lpstr>
      <vt:lpstr>Slide 1</vt:lpstr>
      <vt:lpstr>Slide 2</vt:lpstr>
      <vt:lpstr>Slide 3</vt:lpstr>
      <vt:lpstr>Slide 4</vt:lpstr>
      <vt:lpstr>Slide 5</vt:lpstr>
      <vt:lpstr>  1. Tìm hiểu tình hình trật tự an toàn giao thông: </vt:lpstr>
      <vt:lpstr>Slide 7</vt:lpstr>
      <vt:lpstr>Slide 8</vt:lpstr>
      <vt:lpstr>  1. Tìm hiểu tình hình trật tự an toàn giao thông: </vt:lpstr>
      <vt:lpstr>  1. Tìm hiểu tình hình trật tự an toàn giao thông: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vector>
  </TitlesOfParts>
  <Company>Honda Viet Nam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M23293</cp:lastModifiedBy>
  <cp:revision>1568</cp:revision>
  <dcterms:created xsi:type="dcterms:W3CDTF">2012-06-02T02:00:20Z</dcterms:created>
  <dcterms:modified xsi:type="dcterms:W3CDTF">2016-10-25T02:23:53Z</dcterms:modified>
</cp:coreProperties>
</file>